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06" r:id="rId2"/>
    <p:sldId id="314" r:id="rId3"/>
    <p:sldId id="309" r:id="rId4"/>
    <p:sldId id="313" r:id="rId5"/>
    <p:sldId id="407" r:id="rId6"/>
    <p:sldId id="870" r:id="rId7"/>
    <p:sldId id="321" r:id="rId8"/>
    <p:sldId id="323" r:id="rId9"/>
    <p:sldId id="341" r:id="rId10"/>
    <p:sldId id="854" r:id="rId11"/>
    <p:sldId id="873" r:id="rId12"/>
    <p:sldId id="871" r:id="rId13"/>
    <p:sldId id="861" r:id="rId14"/>
    <p:sldId id="319" r:id="rId15"/>
    <p:sldId id="320" r:id="rId16"/>
    <p:sldId id="857" r:id="rId17"/>
    <p:sldId id="859" r:id="rId18"/>
    <p:sldId id="316" r:id="rId19"/>
    <p:sldId id="317" r:id="rId20"/>
    <p:sldId id="855" r:id="rId21"/>
    <p:sldId id="322" r:id="rId22"/>
    <p:sldId id="858" r:id="rId23"/>
    <p:sldId id="856" r:id="rId24"/>
    <p:sldId id="860" r:id="rId25"/>
    <p:sldId id="866" r:id="rId26"/>
    <p:sldId id="863" r:id="rId27"/>
    <p:sldId id="865" r:id="rId28"/>
    <p:sldId id="864" r:id="rId29"/>
    <p:sldId id="868" r:id="rId30"/>
    <p:sldId id="867" r:id="rId31"/>
    <p:sldId id="875" r:id="rId32"/>
    <p:sldId id="293" r:id="rId3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831" autoAdjust="0"/>
  </p:normalViewPr>
  <p:slideViewPr>
    <p:cSldViewPr>
      <p:cViewPr varScale="1">
        <p:scale>
          <a:sx n="52" d="100"/>
          <a:sy n="52" d="100"/>
        </p:scale>
        <p:origin x="72" y="244"/>
      </p:cViewPr>
      <p:guideLst>
        <p:guide pos="3839"/>
        <p:guide orient="horz" pos="2160"/>
      </p:guideLst>
    </p:cSldViewPr>
  </p:slideViewPr>
  <p:notesTextViewPr>
    <p:cViewPr>
      <p:scale>
        <a:sx n="3" d="2"/>
        <a:sy n="3" d="2"/>
      </p:scale>
      <p:origin x="0" y="0"/>
    </p:cViewPr>
  </p:notesTextViewPr>
  <p:sorterViewPr>
    <p:cViewPr varScale="1">
      <p:scale>
        <a:sx n="100" d="100"/>
        <a:sy n="100" d="100"/>
      </p:scale>
      <p:origin x="0" y="-84"/>
    </p:cViewPr>
  </p:sorter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1/14/2019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1/14/2019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lumMod val="50000"/>
                  </a:schemeClr>
                </a:solidFill>
                <a:latin typeface="+mn-lt"/>
                <a:ea typeface="+mn-ea"/>
                <a:cs typeface="+mn-cs"/>
              </a:rPr>
              <a:t>Breathing volcanic ash can be a nuisance and cause discomfort, and may have more serious health effects for some people. </a:t>
            </a:r>
          </a:p>
          <a:p>
            <a:pPr marL="171450" indent="-171450">
              <a:buFont typeface="Arial" panose="020B0604020202020204" pitchFamily="34" charset="0"/>
              <a:buChar char="•"/>
            </a:pPr>
            <a:r>
              <a:rPr lang="en-GB" sz="1200" b="0" i="0" u="none" strike="noStrike" kern="1200" baseline="0" dirty="0">
                <a:solidFill>
                  <a:schemeClr val="tx1">
                    <a:lumMod val="50000"/>
                  </a:schemeClr>
                </a:solidFill>
                <a:latin typeface="+mn-lt"/>
                <a:ea typeface="+mn-ea"/>
                <a:cs typeface="+mn-cs"/>
              </a:rPr>
              <a:t>The most effective way to reduce exposure is to shelter somewhere which is not ashy, ideally inside a building.</a:t>
            </a:r>
          </a:p>
          <a:p>
            <a:pPr marL="171450" indent="-171450">
              <a:buFont typeface="Arial" panose="020B0604020202020204" pitchFamily="34" charset="0"/>
              <a:buChar char="•"/>
            </a:pPr>
            <a:r>
              <a:rPr lang="en-GB" sz="1200" b="0" i="0" u="none" strike="noStrike" kern="1200" baseline="0" dirty="0">
                <a:solidFill>
                  <a:schemeClr val="tx1">
                    <a:lumMod val="50000"/>
                  </a:schemeClr>
                </a:solidFill>
                <a:latin typeface="+mn-lt"/>
                <a:ea typeface="+mn-ea"/>
                <a:cs typeface="+mn-cs"/>
              </a:rPr>
              <a:t>However, this may not be practical and one way to reduce your exposure when outside or cleaning-up is to wear respiratory protection.</a:t>
            </a:r>
          </a:p>
          <a:p>
            <a:pPr marL="171450" indent="-171450">
              <a:buFont typeface="Arial" panose="020B0604020202020204" pitchFamily="34" charset="0"/>
              <a:buChar char="•"/>
            </a:pPr>
            <a:r>
              <a:rPr lang="en-GB" sz="1200" b="0" i="0" u="none" strike="noStrike" kern="1200" baseline="0" dirty="0">
                <a:solidFill>
                  <a:schemeClr val="tx1">
                    <a:lumMod val="50000"/>
                  </a:schemeClr>
                </a:solidFill>
                <a:latin typeface="+mn-lt"/>
                <a:ea typeface="+mn-ea"/>
                <a:cs typeface="+mn-cs"/>
              </a:rPr>
              <a:t>The purpose of respiratory protection is to prevent hazardous materials from entering your body through the lungs and causing serious damage to your body, your organs, and your health.</a:t>
            </a:r>
          </a:p>
          <a:p>
            <a:endParaRPr lang="en-GB" sz="1200" b="0" i="0" u="none" strike="noStrike" kern="1200" baseline="0" dirty="0">
              <a:solidFill>
                <a:schemeClr val="tx1">
                  <a:lumMod val="50000"/>
                </a:schemeClr>
              </a:solidFill>
              <a:latin typeface="+mn-lt"/>
              <a:ea typeface="+mn-ea"/>
              <a:cs typeface="+mn-cs"/>
            </a:endParaRPr>
          </a:p>
        </p:txBody>
      </p:sp>
      <p:sp>
        <p:nvSpPr>
          <p:cNvPr id="4" name="Slide Number Placeholder 3"/>
          <p:cNvSpPr>
            <a:spLocks noGrp="1"/>
          </p:cNvSpPr>
          <p:nvPr>
            <p:ph type="sldNum" sz="quarter" idx="10"/>
          </p:nvPr>
        </p:nvSpPr>
        <p:spPr/>
        <p:txBody>
          <a:bodyPr/>
          <a:lstStyle/>
          <a:p>
            <a:fld id="{69C971FF-EF28-4195-A575-329446EFAA55}" type="slidenum">
              <a:rPr lang="en-GB" smtClean="0"/>
              <a:t>3</a:t>
            </a:fld>
            <a:endParaRPr lang="en-GB"/>
          </a:p>
        </p:txBody>
      </p:sp>
    </p:spTree>
    <p:extLst>
      <p:ext uri="{BB962C8B-B14F-4D97-AF65-F5344CB8AC3E}">
        <p14:creationId xmlns:p14="http://schemas.microsoft.com/office/powerpoint/2010/main" val="2136026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lumMod val="50000"/>
                  </a:schemeClr>
                </a:solidFill>
                <a:latin typeface="+mn-lt"/>
                <a:ea typeface="+mn-ea"/>
                <a:cs typeface="+mn-cs"/>
              </a:rPr>
              <a:t>It is important to know how to use your respirator in order to achieve the best possible protection for your health and wellbeing.</a:t>
            </a:r>
            <a:endParaRPr lang="en-GB" dirty="0"/>
          </a:p>
        </p:txBody>
      </p:sp>
      <p:sp>
        <p:nvSpPr>
          <p:cNvPr id="4" name="Slide Number Placeholder 3"/>
          <p:cNvSpPr>
            <a:spLocks noGrp="1"/>
          </p:cNvSpPr>
          <p:nvPr>
            <p:ph type="sldNum" sz="quarter" idx="10"/>
          </p:nvPr>
        </p:nvSpPr>
        <p:spPr/>
        <p:txBody>
          <a:bodyPr/>
          <a:lstStyle/>
          <a:p>
            <a:fld id="{69C971FF-EF28-4195-A575-329446EFAA55}" type="slidenum">
              <a:rPr lang="en-GB" smtClean="0"/>
              <a:t>13</a:t>
            </a:fld>
            <a:endParaRPr lang="en-GB"/>
          </a:p>
        </p:txBody>
      </p:sp>
    </p:spTree>
    <p:extLst>
      <p:ext uri="{BB962C8B-B14F-4D97-AF65-F5344CB8AC3E}">
        <p14:creationId xmlns:p14="http://schemas.microsoft.com/office/powerpoint/2010/main" val="3514041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lumMod val="50000"/>
                  </a:schemeClr>
                </a:solidFill>
                <a:latin typeface="+mn-lt"/>
                <a:ea typeface="+mn-ea"/>
                <a:cs typeface="+mn-cs"/>
              </a:rPr>
              <a:t>You should be as familiar with your respirator as you are with your shoes or clothes.</a:t>
            </a:r>
          </a:p>
          <a:p>
            <a:r>
              <a:rPr lang="en-GB" sz="1200" b="0" i="0" u="none" strike="noStrike" kern="1200" baseline="0" dirty="0">
                <a:solidFill>
                  <a:schemeClr val="tx1">
                    <a:lumMod val="50000"/>
                  </a:schemeClr>
                </a:solidFill>
                <a:latin typeface="+mn-lt"/>
                <a:ea typeface="+mn-ea"/>
                <a:cs typeface="+mn-cs"/>
              </a:rPr>
              <a:t>• The better you know your respirator the better you can use it, the better you will be at training others and the better the protection you will achieve.</a:t>
            </a:r>
          </a:p>
        </p:txBody>
      </p:sp>
      <p:sp>
        <p:nvSpPr>
          <p:cNvPr id="4" name="Slide Number Placeholder 3"/>
          <p:cNvSpPr>
            <a:spLocks noGrp="1"/>
          </p:cNvSpPr>
          <p:nvPr>
            <p:ph type="sldNum" sz="quarter" idx="10"/>
          </p:nvPr>
        </p:nvSpPr>
        <p:spPr/>
        <p:txBody>
          <a:bodyPr/>
          <a:lstStyle/>
          <a:p>
            <a:fld id="{69C971FF-EF28-4195-A575-329446EFAA55}" type="slidenum">
              <a:rPr lang="en-GB" smtClean="0"/>
              <a:t>14</a:t>
            </a:fld>
            <a:endParaRPr lang="en-GB"/>
          </a:p>
        </p:txBody>
      </p:sp>
    </p:spTree>
    <p:extLst>
      <p:ext uri="{BB962C8B-B14F-4D97-AF65-F5344CB8AC3E}">
        <p14:creationId xmlns:p14="http://schemas.microsoft.com/office/powerpoint/2010/main" val="3580143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talk through and explain the purpose of the parts of the respirator</a:t>
            </a:r>
          </a:p>
          <a:p>
            <a:endParaRPr lang="en-GB" dirty="0"/>
          </a:p>
          <a:p>
            <a:r>
              <a:rPr lang="en-GB" b="1" dirty="0" err="1"/>
              <a:t>Headstraps</a:t>
            </a:r>
            <a:r>
              <a:rPr lang="en-GB" dirty="0"/>
              <a:t> – there are usually two head straps fitted to your respirator.  The </a:t>
            </a:r>
            <a:r>
              <a:rPr lang="en-GB" dirty="0" err="1"/>
              <a:t>headstraps</a:t>
            </a:r>
            <a:r>
              <a:rPr lang="en-GB" dirty="0"/>
              <a:t> are deigned to hold the respirator firmly on your face.</a:t>
            </a:r>
          </a:p>
          <a:p>
            <a:r>
              <a:rPr lang="en-GB" b="1" dirty="0"/>
              <a:t>Filtering material </a:t>
            </a:r>
            <a:r>
              <a:rPr lang="en-GB" dirty="0"/>
              <a:t>– certified respirators have highly efficient filter material which is capable of filtering out very-small to large particles.</a:t>
            </a:r>
          </a:p>
          <a:p>
            <a:r>
              <a:rPr lang="en-GB" dirty="0"/>
              <a:t>The shape of the filtering is designed to fit well to the wearer’s face</a:t>
            </a:r>
          </a:p>
          <a:p>
            <a:r>
              <a:rPr lang="en-GB" b="1" dirty="0"/>
              <a:t>Nose clip </a:t>
            </a:r>
            <a:r>
              <a:rPr lang="en-GB" b="0" dirty="0"/>
              <a:t>– the nose clip is designed to be shaped around the nose and under the eyes to form a </a:t>
            </a:r>
            <a:r>
              <a:rPr lang="en-GB" b="0" dirty="0" err="1"/>
              <a:t>leaktight</a:t>
            </a:r>
            <a:r>
              <a:rPr lang="en-GB" b="0" dirty="0"/>
              <a:t> seal between the </a:t>
            </a:r>
            <a:r>
              <a:rPr lang="en-GB" dirty="0"/>
              <a:t>respirator</a:t>
            </a:r>
            <a:r>
              <a:rPr lang="en-GB" b="0" dirty="0"/>
              <a:t> and the wearer’s face</a:t>
            </a:r>
          </a:p>
          <a:p>
            <a:r>
              <a:rPr lang="en-GB" b="1" dirty="0"/>
              <a:t>Exhalation valve - </a:t>
            </a:r>
            <a:r>
              <a:rPr lang="en-GB" altLang="en-US" sz="1200" dirty="0">
                <a:latin typeface="3M Circular TT Light" panose="020B0404020101020102" pitchFamily="34" charset="0"/>
                <a:cs typeface="3M Circular TT Light" panose="020B0404020101020102" pitchFamily="34" charset="0"/>
              </a:rPr>
              <a:t>The exhalation valve helps to increase comfort </a:t>
            </a:r>
            <a:r>
              <a:rPr lang="en-GB" dirty="0"/>
              <a:t>by reducing the build up of warm air inside the respirator, </a:t>
            </a:r>
            <a:r>
              <a:rPr lang="en-GB" altLang="en-US" sz="1200" dirty="0">
                <a:latin typeface="3M Circular TT Light" panose="020B0404020101020102" pitchFamily="34" charset="0"/>
                <a:cs typeface="3M Circular TT Light" panose="020B0404020101020102" pitchFamily="34" charset="0"/>
              </a:rPr>
              <a:t>and makes it easier to breathe by allowing your exhaled air to pass out of the </a:t>
            </a:r>
            <a:r>
              <a:rPr lang="en-GB" dirty="0"/>
              <a:t>respirator easier and quicker. </a:t>
            </a:r>
          </a:p>
          <a:p>
            <a:r>
              <a:rPr lang="en-GB" b="1" dirty="0"/>
              <a:t>Certification markings </a:t>
            </a:r>
            <a:r>
              <a:rPr lang="en-GB" b="0" dirty="0"/>
              <a:t>– Respirators are tested and certified to internationally recognised standards and this will be marked on the respirator.</a:t>
            </a:r>
          </a:p>
          <a:p>
            <a:endParaRPr lang="en-GB" dirty="0"/>
          </a:p>
        </p:txBody>
      </p:sp>
      <p:sp>
        <p:nvSpPr>
          <p:cNvPr id="4" name="Slide Number Placeholder 3"/>
          <p:cNvSpPr>
            <a:spLocks noGrp="1"/>
          </p:cNvSpPr>
          <p:nvPr>
            <p:ph type="sldNum" sz="quarter" idx="10"/>
          </p:nvPr>
        </p:nvSpPr>
        <p:spPr/>
        <p:txBody>
          <a:bodyPr/>
          <a:lstStyle/>
          <a:p>
            <a:fld id="{69C971FF-EF28-4195-A575-329446EFAA55}" type="slidenum">
              <a:rPr lang="en-GB" smtClean="0"/>
              <a:t>15</a:t>
            </a:fld>
            <a:endParaRPr lang="en-GB"/>
          </a:p>
        </p:txBody>
      </p:sp>
    </p:spTree>
    <p:extLst>
      <p:ext uri="{BB962C8B-B14F-4D97-AF65-F5344CB8AC3E}">
        <p14:creationId xmlns:p14="http://schemas.microsoft.com/office/powerpoint/2010/main" val="3119687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lumMod val="50000"/>
                  </a:schemeClr>
                </a:solidFill>
                <a:latin typeface="+mn-lt"/>
                <a:ea typeface="+mn-ea"/>
                <a:cs typeface="+mn-cs"/>
              </a:rPr>
              <a:t>Before every use, make sure your respirator is clean, intact and fully functional.</a:t>
            </a:r>
          </a:p>
          <a:p>
            <a:r>
              <a:rPr lang="en-GB" sz="1200" b="0" i="0" u="none" strike="noStrike" kern="1200" baseline="0" dirty="0">
                <a:solidFill>
                  <a:schemeClr val="tx1">
                    <a:lumMod val="50000"/>
                  </a:schemeClr>
                </a:solidFill>
                <a:latin typeface="+mn-lt"/>
                <a:ea typeface="+mn-ea"/>
                <a:cs typeface="+mn-cs"/>
              </a:rPr>
              <a:t>Check for damage to the filtering material, the head straps and valve (if fitted)</a:t>
            </a:r>
            <a:endParaRPr lang="en-GB" dirty="0"/>
          </a:p>
        </p:txBody>
      </p:sp>
      <p:sp>
        <p:nvSpPr>
          <p:cNvPr id="4" name="Slide Number Placeholder 3"/>
          <p:cNvSpPr>
            <a:spLocks noGrp="1"/>
          </p:cNvSpPr>
          <p:nvPr>
            <p:ph type="sldNum" sz="quarter" idx="10"/>
          </p:nvPr>
        </p:nvSpPr>
        <p:spPr/>
        <p:txBody>
          <a:bodyPr/>
          <a:lstStyle/>
          <a:p>
            <a:fld id="{69C971FF-EF28-4195-A575-329446EFAA55}" type="slidenum">
              <a:rPr lang="en-GB" smtClean="0"/>
              <a:t>16</a:t>
            </a:fld>
            <a:endParaRPr lang="en-GB"/>
          </a:p>
        </p:txBody>
      </p:sp>
    </p:spTree>
    <p:extLst>
      <p:ext uri="{BB962C8B-B14F-4D97-AF65-F5344CB8AC3E}">
        <p14:creationId xmlns:p14="http://schemas.microsoft.com/office/powerpoint/2010/main" val="1535887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t>
            </a:r>
            <a:r>
              <a:rPr lang="en-GB" sz="1200" b="0" i="0" u="none" strike="noStrike" kern="1200" baseline="0" dirty="0">
                <a:solidFill>
                  <a:schemeClr val="tx1">
                    <a:lumMod val="50000"/>
                  </a:schemeClr>
                </a:solidFill>
                <a:latin typeface="+mn-lt"/>
                <a:ea typeface="+mn-ea"/>
                <a:cs typeface="+mn-cs"/>
              </a:rPr>
              <a:t>you have ANY doubts about the condition of your respirator, do not use it and get a new respirator.</a:t>
            </a:r>
          </a:p>
          <a:p>
            <a:endParaRPr lang="en-GB" dirty="0"/>
          </a:p>
        </p:txBody>
      </p:sp>
      <p:sp>
        <p:nvSpPr>
          <p:cNvPr id="4" name="Slide Number Placeholder 3"/>
          <p:cNvSpPr>
            <a:spLocks noGrp="1"/>
          </p:cNvSpPr>
          <p:nvPr>
            <p:ph type="sldNum" sz="quarter" idx="10"/>
          </p:nvPr>
        </p:nvSpPr>
        <p:spPr/>
        <p:txBody>
          <a:bodyPr/>
          <a:lstStyle/>
          <a:p>
            <a:fld id="{69C971FF-EF28-4195-A575-329446EFAA55}" type="slidenum">
              <a:rPr lang="en-GB" smtClean="0"/>
              <a:t>17</a:t>
            </a:fld>
            <a:endParaRPr lang="en-GB"/>
          </a:p>
        </p:txBody>
      </p:sp>
    </p:spTree>
    <p:extLst>
      <p:ext uri="{BB962C8B-B14F-4D97-AF65-F5344CB8AC3E}">
        <p14:creationId xmlns:p14="http://schemas.microsoft.com/office/powerpoint/2010/main" val="64987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lumMod val="50000"/>
                  </a:schemeClr>
                </a:solidFill>
                <a:latin typeface="+mn-lt"/>
                <a:ea typeface="+mn-ea"/>
                <a:cs typeface="+mn-cs"/>
              </a:rPr>
              <a:t>Your respirator must be replaced regularly.</a:t>
            </a:r>
          </a:p>
          <a:p>
            <a:r>
              <a:rPr lang="en-GB" sz="1200" b="0" i="0" u="none" strike="noStrike" kern="1200" baseline="0" dirty="0">
                <a:solidFill>
                  <a:schemeClr val="tx1">
                    <a:lumMod val="50000"/>
                  </a:schemeClr>
                </a:solidFill>
                <a:latin typeface="+mn-lt"/>
                <a:ea typeface="+mn-ea"/>
                <a:cs typeface="+mn-cs"/>
              </a:rPr>
              <a:t>• A new respirator gives you protection, and is easy to breathe through.</a:t>
            </a:r>
          </a:p>
          <a:p>
            <a:r>
              <a:rPr lang="en-GB" sz="1200" b="0" i="0" u="none" strike="noStrike" kern="1200" baseline="0" dirty="0">
                <a:solidFill>
                  <a:schemeClr val="tx1">
                    <a:lumMod val="50000"/>
                  </a:schemeClr>
                </a:solidFill>
                <a:latin typeface="+mn-lt"/>
                <a:ea typeface="+mn-ea"/>
                <a:cs typeface="+mn-cs"/>
              </a:rPr>
              <a:t>• If you wear your respirator too long, it may give you less protection, or become hard to breathe through.</a:t>
            </a:r>
          </a:p>
          <a:p>
            <a:r>
              <a:rPr lang="en-GB" sz="1200" b="0" i="0" u="none" strike="noStrike" kern="1200" baseline="0" dirty="0">
                <a:solidFill>
                  <a:schemeClr val="tx1">
                    <a:lumMod val="50000"/>
                  </a:schemeClr>
                </a:solidFill>
                <a:latin typeface="+mn-lt"/>
                <a:ea typeface="+mn-ea"/>
                <a:cs typeface="+mn-cs"/>
              </a:rPr>
              <a:t>• A respirator that has been used too long may become damaged or soiled, increasing the risk of exposure to dust.</a:t>
            </a:r>
            <a:endParaRPr lang="en-GB" dirty="0"/>
          </a:p>
        </p:txBody>
      </p:sp>
      <p:sp>
        <p:nvSpPr>
          <p:cNvPr id="4" name="Slide Number Placeholder 3"/>
          <p:cNvSpPr>
            <a:spLocks noGrp="1"/>
          </p:cNvSpPr>
          <p:nvPr>
            <p:ph type="sldNum" sz="quarter" idx="10"/>
          </p:nvPr>
        </p:nvSpPr>
        <p:spPr/>
        <p:txBody>
          <a:bodyPr/>
          <a:lstStyle/>
          <a:p>
            <a:fld id="{69C971FF-EF28-4195-A575-329446EFAA55}" type="slidenum">
              <a:rPr lang="en-GB" smtClean="0"/>
              <a:t>18</a:t>
            </a:fld>
            <a:endParaRPr lang="en-GB"/>
          </a:p>
        </p:txBody>
      </p:sp>
    </p:spTree>
    <p:extLst>
      <p:ext uri="{BB962C8B-B14F-4D97-AF65-F5344CB8AC3E}">
        <p14:creationId xmlns:p14="http://schemas.microsoft.com/office/powerpoint/2010/main" val="914513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lumMod val="50000"/>
                  </a:schemeClr>
                </a:solidFill>
                <a:latin typeface="+mn-lt"/>
                <a:ea typeface="+mn-ea"/>
                <a:cs typeface="+mn-cs"/>
              </a:rPr>
              <a:t>Disposable respirators may be designed for single use (so packaging will often state that they should be disposed of after 8 hours) but they can be worn until you notice that they are clogged and/or breathing becomes harder, or if you notice the mask starting to break. However, you may choose to replace them sooner for hygiene reasons and should check frequently for any degradation or growth of mould.</a:t>
            </a:r>
          </a:p>
          <a:p>
            <a:endParaRPr lang="en-GB" sz="1200" b="0" i="0" u="none" strike="noStrike" kern="1200" baseline="0" dirty="0">
              <a:solidFill>
                <a:schemeClr val="tx1">
                  <a:lumMod val="50000"/>
                </a:schemeClr>
              </a:solidFill>
              <a:latin typeface="+mn-lt"/>
              <a:ea typeface="+mn-ea"/>
              <a:cs typeface="+mn-cs"/>
            </a:endParaRPr>
          </a:p>
          <a:p>
            <a:r>
              <a:rPr lang="en-GB" sz="1200" b="0" i="0" u="none" strike="noStrike" kern="1200" baseline="0" dirty="0">
                <a:solidFill>
                  <a:schemeClr val="tx1">
                    <a:lumMod val="50000"/>
                  </a:schemeClr>
                </a:solidFill>
                <a:latin typeface="+mn-lt"/>
                <a:ea typeface="+mn-ea"/>
                <a:cs typeface="+mn-cs"/>
              </a:rPr>
              <a:t>Some industry-certified respirators have a ‘use-by’ date printed on them. After this date, the manufacturer cannot guarantee the integrity of the respirator materials.</a:t>
            </a:r>
            <a:endParaRPr lang="en-GB" dirty="0"/>
          </a:p>
        </p:txBody>
      </p:sp>
      <p:sp>
        <p:nvSpPr>
          <p:cNvPr id="4" name="Slide Number Placeholder 3"/>
          <p:cNvSpPr>
            <a:spLocks noGrp="1"/>
          </p:cNvSpPr>
          <p:nvPr>
            <p:ph type="sldNum" sz="quarter" idx="10"/>
          </p:nvPr>
        </p:nvSpPr>
        <p:spPr/>
        <p:txBody>
          <a:bodyPr/>
          <a:lstStyle/>
          <a:p>
            <a:fld id="{69C971FF-EF28-4195-A575-329446EFAA55}" type="slidenum">
              <a:rPr lang="en-GB" smtClean="0"/>
              <a:t>19</a:t>
            </a:fld>
            <a:endParaRPr lang="en-GB"/>
          </a:p>
        </p:txBody>
      </p:sp>
    </p:spTree>
    <p:extLst>
      <p:ext uri="{BB962C8B-B14F-4D97-AF65-F5344CB8AC3E}">
        <p14:creationId xmlns:p14="http://schemas.microsoft.com/office/powerpoint/2010/main" val="679596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lumMod val="50000"/>
                  </a:schemeClr>
                </a:solidFill>
                <a:latin typeface="+mn-lt"/>
                <a:ea typeface="+mn-ea"/>
                <a:cs typeface="+mn-cs"/>
              </a:rPr>
              <a:t>Never try to wash or clean your respirator to recycle it or to make it last longer.</a:t>
            </a:r>
          </a:p>
          <a:p>
            <a:r>
              <a:rPr lang="en-GB" sz="1200" b="0" i="0" u="none" strike="noStrike" kern="1200" baseline="0" dirty="0">
                <a:solidFill>
                  <a:schemeClr val="tx1">
                    <a:lumMod val="50000"/>
                  </a:schemeClr>
                </a:solidFill>
                <a:latin typeface="+mn-lt"/>
                <a:ea typeface="+mn-ea"/>
                <a:cs typeface="+mn-cs"/>
              </a:rPr>
              <a:t>• It is always better to wear a new respirator instead of a used one.</a:t>
            </a:r>
            <a:endParaRPr lang="en-GB" dirty="0"/>
          </a:p>
        </p:txBody>
      </p:sp>
      <p:sp>
        <p:nvSpPr>
          <p:cNvPr id="4" name="Slide Number Placeholder 3"/>
          <p:cNvSpPr>
            <a:spLocks noGrp="1"/>
          </p:cNvSpPr>
          <p:nvPr>
            <p:ph type="sldNum" sz="quarter" idx="10"/>
          </p:nvPr>
        </p:nvSpPr>
        <p:spPr/>
        <p:txBody>
          <a:bodyPr/>
          <a:lstStyle/>
          <a:p>
            <a:fld id="{69C971FF-EF28-4195-A575-329446EFAA55}" type="slidenum">
              <a:rPr lang="en-GB" smtClean="0"/>
              <a:t>20</a:t>
            </a:fld>
            <a:endParaRPr lang="en-GB"/>
          </a:p>
        </p:txBody>
      </p:sp>
    </p:spTree>
    <p:extLst>
      <p:ext uri="{BB962C8B-B14F-4D97-AF65-F5344CB8AC3E}">
        <p14:creationId xmlns:p14="http://schemas.microsoft.com/office/powerpoint/2010/main" val="1018988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90000"/>
              </a:lnSpc>
            </a:pPr>
            <a:r>
              <a:rPr lang="en-GB" dirty="0"/>
              <a:t>Store </a:t>
            </a:r>
            <a:r>
              <a:rPr lang="en-GB" sz="1200" b="0" kern="1200" dirty="0">
                <a:solidFill>
                  <a:schemeClr val="tx1">
                    <a:lumMod val="50000"/>
                  </a:schemeClr>
                </a:solidFill>
                <a:latin typeface="+mn-lt"/>
                <a:ea typeface="+mn-ea"/>
                <a:cs typeface="+mn-cs"/>
              </a:rPr>
              <a:t>unused respirators in a clean place following the manufacturers’ guidance on storage conditions</a:t>
            </a:r>
          </a:p>
          <a:p>
            <a:pPr algn="l">
              <a:lnSpc>
                <a:spcPct val="90000"/>
              </a:lnSpc>
            </a:pPr>
            <a:r>
              <a:rPr lang="en-GB" sz="1200" b="0" kern="1200" dirty="0">
                <a:solidFill>
                  <a:schemeClr val="tx1">
                    <a:lumMod val="50000"/>
                  </a:schemeClr>
                </a:solidFill>
                <a:latin typeface="+mn-lt"/>
                <a:ea typeface="+mn-ea"/>
                <a:cs typeface="+mn-cs"/>
              </a:rPr>
              <a:t>When reusing respirators store in-between in a clean bag or box</a:t>
            </a:r>
          </a:p>
          <a:p>
            <a:pPr algn="l">
              <a:lnSpc>
                <a:spcPct val="90000"/>
              </a:lnSpc>
            </a:pPr>
            <a:endParaRPr lang="en-GB" sz="1200" b="1" dirty="0">
              <a:solidFill>
                <a:schemeClr val="tx2"/>
              </a:solidFill>
              <a:latin typeface="3M Circular TT Bold" panose="020B0804020101010102" pitchFamily="34" charset="0"/>
              <a:cs typeface="3M Circular TT Bold" panose="020B0804020101010102" pitchFamily="34" charset="0"/>
            </a:endParaRPr>
          </a:p>
          <a:p>
            <a:endParaRPr lang="en-GB" dirty="0"/>
          </a:p>
        </p:txBody>
      </p:sp>
      <p:sp>
        <p:nvSpPr>
          <p:cNvPr id="4" name="Slide Number Placeholder 3"/>
          <p:cNvSpPr>
            <a:spLocks noGrp="1"/>
          </p:cNvSpPr>
          <p:nvPr>
            <p:ph type="sldNum" sz="quarter" idx="10"/>
          </p:nvPr>
        </p:nvSpPr>
        <p:spPr/>
        <p:txBody>
          <a:bodyPr/>
          <a:lstStyle/>
          <a:p>
            <a:fld id="{69C971FF-EF28-4195-A575-329446EFAA55}" type="slidenum">
              <a:rPr lang="en-GB" smtClean="0"/>
              <a:t>21</a:t>
            </a:fld>
            <a:endParaRPr lang="en-GB"/>
          </a:p>
        </p:txBody>
      </p:sp>
    </p:spTree>
    <p:extLst>
      <p:ext uri="{BB962C8B-B14F-4D97-AF65-F5344CB8AC3E}">
        <p14:creationId xmlns:p14="http://schemas.microsoft.com/office/powerpoint/2010/main" val="901197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lumMod val="50000"/>
                  </a:schemeClr>
                </a:solidFill>
                <a:latin typeface="+mn-lt"/>
                <a:ea typeface="+mn-ea"/>
                <a:cs typeface="+mn-cs"/>
              </a:rPr>
              <a:t>You should try not to remove your respirator while you are in a dusty area — not even for a very short time.</a:t>
            </a:r>
          </a:p>
          <a:p>
            <a:r>
              <a:rPr lang="en-GB" sz="1200" b="0" i="0" u="none" strike="noStrike" kern="1200" baseline="0" dirty="0">
                <a:solidFill>
                  <a:schemeClr val="tx1">
                    <a:lumMod val="50000"/>
                  </a:schemeClr>
                </a:solidFill>
                <a:latin typeface="+mn-lt"/>
                <a:ea typeface="+mn-ea"/>
                <a:cs typeface="+mn-cs"/>
              </a:rPr>
              <a:t>• Keep your respirator on 100% of the time!</a:t>
            </a:r>
          </a:p>
          <a:p>
            <a:endParaRPr lang="en-GB" sz="1200" b="0" i="0" u="none" strike="noStrike" kern="1200" baseline="0" dirty="0">
              <a:solidFill>
                <a:schemeClr val="tx1">
                  <a:lumMod val="50000"/>
                </a:schemeClr>
              </a:solidFill>
              <a:latin typeface="+mn-lt"/>
              <a:ea typeface="+mn-ea"/>
              <a:cs typeface="+mn-cs"/>
            </a:endParaRPr>
          </a:p>
          <a:p>
            <a:r>
              <a:rPr lang="en-GB" sz="1200" b="0" i="0" u="none" strike="noStrike" kern="1200" baseline="0" dirty="0">
                <a:solidFill>
                  <a:schemeClr val="tx1">
                    <a:lumMod val="50000"/>
                  </a:schemeClr>
                </a:solidFill>
                <a:latin typeface="+mn-lt"/>
                <a:ea typeface="+mn-ea"/>
                <a:cs typeface="+mn-cs"/>
              </a:rPr>
              <a:t>However, don’t wear any mask when sleeping.</a:t>
            </a:r>
          </a:p>
        </p:txBody>
      </p:sp>
      <p:sp>
        <p:nvSpPr>
          <p:cNvPr id="4" name="Slide Number Placeholder 3"/>
          <p:cNvSpPr>
            <a:spLocks noGrp="1"/>
          </p:cNvSpPr>
          <p:nvPr>
            <p:ph type="sldNum" sz="quarter" idx="10"/>
          </p:nvPr>
        </p:nvSpPr>
        <p:spPr/>
        <p:txBody>
          <a:bodyPr/>
          <a:lstStyle/>
          <a:p>
            <a:fld id="{69C971FF-EF28-4195-A575-329446EFAA55}" type="slidenum">
              <a:rPr lang="en-GB" smtClean="0"/>
              <a:t>22</a:t>
            </a:fld>
            <a:endParaRPr lang="en-GB"/>
          </a:p>
        </p:txBody>
      </p:sp>
    </p:spTree>
    <p:extLst>
      <p:ext uri="{BB962C8B-B14F-4D97-AF65-F5344CB8AC3E}">
        <p14:creationId xmlns:p14="http://schemas.microsoft.com/office/powerpoint/2010/main" val="1116242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lumMod val="50000"/>
                  </a:schemeClr>
                </a:solidFill>
                <a:latin typeface="+mn-lt"/>
                <a:ea typeface="+mn-ea"/>
                <a:cs typeface="+mn-cs"/>
              </a:rPr>
              <a:t>Volcanic ash is a form of dust and can be created in vast quantities from a volcanic eruption </a:t>
            </a:r>
          </a:p>
          <a:p>
            <a:endParaRPr lang="en-GB" sz="1200" b="0" i="0" u="none" strike="noStrike" kern="1200" baseline="0" dirty="0">
              <a:solidFill>
                <a:schemeClr val="tx1">
                  <a:lumMod val="50000"/>
                </a:schemeClr>
              </a:solidFill>
              <a:latin typeface="+mn-lt"/>
              <a:ea typeface="+mn-ea"/>
              <a:cs typeface="+mn-cs"/>
            </a:endParaRPr>
          </a:p>
        </p:txBody>
      </p:sp>
      <p:sp>
        <p:nvSpPr>
          <p:cNvPr id="4" name="Slide Number Placeholder 3"/>
          <p:cNvSpPr>
            <a:spLocks noGrp="1"/>
          </p:cNvSpPr>
          <p:nvPr>
            <p:ph type="sldNum" sz="quarter" idx="10"/>
          </p:nvPr>
        </p:nvSpPr>
        <p:spPr/>
        <p:txBody>
          <a:bodyPr/>
          <a:lstStyle/>
          <a:p>
            <a:fld id="{69C971FF-EF28-4195-A575-329446EFAA55}" type="slidenum">
              <a:rPr lang="en-GB" smtClean="0"/>
              <a:t>4</a:t>
            </a:fld>
            <a:endParaRPr lang="en-GB"/>
          </a:p>
        </p:txBody>
      </p:sp>
    </p:spTree>
    <p:extLst>
      <p:ext uri="{BB962C8B-B14F-4D97-AF65-F5344CB8AC3E}">
        <p14:creationId xmlns:p14="http://schemas.microsoft.com/office/powerpoint/2010/main" val="2039915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lumMod val="50000"/>
                  </a:schemeClr>
                </a:solidFill>
                <a:latin typeface="+mn-lt"/>
                <a:ea typeface="+mn-ea"/>
                <a:cs typeface="+mn-cs"/>
              </a:rPr>
              <a:t>Your respirator is a personal item.</a:t>
            </a:r>
          </a:p>
          <a:p>
            <a:r>
              <a:rPr lang="en-GB" sz="1200" b="0" i="0" u="none" strike="noStrike" kern="1200" baseline="0" dirty="0">
                <a:solidFill>
                  <a:schemeClr val="tx1">
                    <a:lumMod val="50000"/>
                  </a:schemeClr>
                </a:solidFill>
                <a:latin typeface="+mn-lt"/>
                <a:ea typeface="+mn-ea"/>
                <a:cs typeface="+mn-cs"/>
              </a:rPr>
              <a:t>• Never swap or share respirators with other people.</a:t>
            </a:r>
          </a:p>
          <a:p>
            <a:r>
              <a:rPr lang="en-GB" sz="1200" b="0" i="0" u="none" strike="noStrike" kern="1200" baseline="0" dirty="0">
                <a:solidFill>
                  <a:schemeClr val="tx1">
                    <a:lumMod val="50000"/>
                  </a:schemeClr>
                </a:solidFill>
                <a:latin typeface="+mn-lt"/>
                <a:ea typeface="+mn-ea"/>
                <a:cs typeface="+mn-cs"/>
              </a:rPr>
              <a:t>• If you use somebody else’s respirator, you will not know the condition of the respirator.</a:t>
            </a:r>
          </a:p>
          <a:p>
            <a:r>
              <a:rPr lang="en-GB" sz="1200" b="0" i="0" u="none" strike="noStrike" kern="1200" baseline="0" dirty="0">
                <a:solidFill>
                  <a:schemeClr val="tx1">
                    <a:lumMod val="50000"/>
                  </a:schemeClr>
                </a:solidFill>
                <a:latin typeface="+mn-lt"/>
                <a:ea typeface="+mn-ea"/>
                <a:cs typeface="+mn-cs"/>
              </a:rPr>
              <a:t>• Sharing respirators means poor hygiene, and can easily spread disease.</a:t>
            </a:r>
            <a:endParaRPr lang="en-GB" dirty="0"/>
          </a:p>
        </p:txBody>
      </p:sp>
      <p:sp>
        <p:nvSpPr>
          <p:cNvPr id="4" name="Slide Number Placeholder 3"/>
          <p:cNvSpPr>
            <a:spLocks noGrp="1"/>
          </p:cNvSpPr>
          <p:nvPr>
            <p:ph type="sldNum" sz="quarter" idx="10"/>
          </p:nvPr>
        </p:nvSpPr>
        <p:spPr/>
        <p:txBody>
          <a:bodyPr/>
          <a:lstStyle/>
          <a:p>
            <a:fld id="{69C971FF-EF28-4195-A575-329446EFAA55}" type="slidenum">
              <a:rPr lang="en-GB" smtClean="0"/>
              <a:t>23</a:t>
            </a:fld>
            <a:endParaRPr lang="en-GB"/>
          </a:p>
        </p:txBody>
      </p:sp>
    </p:spTree>
    <p:extLst>
      <p:ext uri="{BB962C8B-B14F-4D97-AF65-F5344CB8AC3E}">
        <p14:creationId xmlns:p14="http://schemas.microsoft.com/office/powerpoint/2010/main" val="1765708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lumMod val="50000"/>
                </a:schemeClr>
              </a:solidFill>
              <a:latin typeface="+mn-lt"/>
              <a:ea typeface="+mn-ea"/>
              <a:cs typeface="+mn-cs"/>
            </a:endParaRPr>
          </a:p>
          <a:p>
            <a:r>
              <a:rPr lang="en-GB" sz="1200" b="0" i="0" u="none" strike="noStrike" kern="1200" baseline="0" dirty="0">
                <a:solidFill>
                  <a:schemeClr val="tx1">
                    <a:lumMod val="50000"/>
                  </a:schemeClr>
                </a:solidFill>
                <a:latin typeface="+mn-lt"/>
                <a:ea typeface="+mn-ea"/>
                <a:cs typeface="+mn-cs"/>
              </a:rPr>
              <a:t>With clean hands, take the mask out of the packaging. Avoid contaminating the inside of the mask with ash.</a:t>
            </a:r>
            <a:endParaRPr lang="en-GB" dirty="0"/>
          </a:p>
        </p:txBody>
      </p:sp>
      <p:sp>
        <p:nvSpPr>
          <p:cNvPr id="4" name="Slide Number Placeholder 3"/>
          <p:cNvSpPr>
            <a:spLocks noGrp="1"/>
          </p:cNvSpPr>
          <p:nvPr>
            <p:ph type="sldNum" sz="quarter" idx="10"/>
          </p:nvPr>
        </p:nvSpPr>
        <p:spPr/>
        <p:txBody>
          <a:bodyPr/>
          <a:lstStyle/>
          <a:p>
            <a:fld id="{69C971FF-EF28-4195-A575-329446EFAA55}" type="slidenum">
              <a:rPr lang="en-GB" smtClean="0"/>
              <a:t>25</a:t>
            </a:fld>
            <a:endParaRPr lang="en-GB"/>
          </a:p>
        </p:txBody>
      </p:sp>
    </p:spTree>
    <p:extLst>
      <p:ext uri="{BB962C8B-B14F-4D97-AF65-F5344CB8AC3E}">
        <p14:creationId xmlns:p14="http://schemas.microsoft.com/office/powerpoint/2010/main" val="943034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lumMod val="50000"/>
                  </a:schemeClr>
                </a:solidFill>
                <a:latin typeface="+mn-lt"/>
                <a:ea typeface="+mn-ea"/>
                <a:cs typeface="+mn-cs"/>
              </a:rPr>
              <a:t>Open up any flaps and prepare the strap for placing around the head</a:t>
            </a:r>
            <a:endParaRPr lang="en-GB" dirty="0"/>
          </a:p>
        </p:txBody>
      </p:sp>
      <p:sp>
        <p:nvSpPr>
          <p:cNvPr id="4" name="Slide Number Placeholder 3"/>
          <p:cNvSpPr>
            <a:spLocks noGrp="1"/>
          </p:cNvSpPr>
          <p:nvPr>
            <p:ph type="sldNum" sz="quarter" idx="10"/>
          </p:nvPr>
        </p:nvSpPr>
        <p:spPr/>
        <p:txBody>
          <a:bodyPr/>
          <a:lstStyle/>
          <a:p>
            <a:fld id="{69C971FF-EF28-4195-A575-329446EFAA55}" type="slidenum">
              <a:rPr lang="en-GB" smtClean="0"/>
              <a:t>26</a:t>
            </a:fld>
            <a:endParaRPr lang="en-GB"/>
          </a:p>
        </p:txBody>
      </p:sp>
    </p:spTree>
    <p:extLst>
      <p:ext uri="{BB962C8B-B14F-4D97-AF65-F5344CB8AC3E}">
        <p14:creationId xmlns:p14="http://schemas.microsoft.com/office/powerpoint/2010/main" val="1327188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lumMod val="50000"/>
                </a:schemeClr>
              </a:solidFill>
              <a:latin typeface="+mn-lt"/>
              <a:ea typeface="+mn-ea"/>
              <a:cs typeface="+mn-cs"/>
            </a:endParaRPr>
          </a:p>
          <a:p>
            <a:r>
              <a:rPr lang="en-GB" sz="1200" b="0" i="0" u="none" strike="noStrike" kern="1200" baseline="0" dirty="0">
                <a:solidFill>
                  <a:schemeClr val="tx1">
                    <a:lumMod val="50000"/>
                  </a:schemeClr>
                </a:solidFill>
                <a:latin typeface="+mn-lt"/>
                <a:ea typeface="+mn-ea"/>
                <a:cs typeface="+mn-cs"/>
              </a:rPr>
              <a:t>Fit the mask over the nose and mouth. Fit any straps to the head, with the top strap around the top of your head, above your ears.</a:t>
            </a:r>
            <a:endParaRPr lang="en-GB" dirty="0"/>
          </a:p>
        </p:txBody>
      </p:sp>
      <p:sp>
        <p:nvSpPr>
          <p:cNvPr id="4" name="Slide Number Placeholder 3"/>
          <p:cNvSpPr>
            <a:spLocks noGrp="1"/>
          </p:cNvSpPr>
          <p:nvPr>
            <p:ph type="sldNum" sz="quarter" idx="10"/>
          </p:nvPr>
        </p:nvSpPr>
        <p:spPr/>
        <p:txBody>
          <a:bodyPr/>
          <a:lstStyle/>
          <a:p>
            <a:fld id="{69C971FF-EF28-4195-A575-329446EFAA55}" type="slidenum">
              <a:rPr lang="en-GB" smtClean="0"/>
              <a:t>27</a:t>
            </a:fld>
            <a:endParaRPr lang="en-GB"/>
          </a:p>
        </p:txBody>
      </p:sp>
    </p:spTree>
    <p:extLst>
      <p:ext uri="{BB962C8B-B14F-4D97-AF65-F5344CB8AC3E}">
        <p14:creationId xmlns:p14="http://schemas.microsoft.com/office/powerpoint/2010/main" val="1456165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lumMod val="50000"/>
                </a:schemeClr>
              </a:solidFill>
              <a:latin typeface="+mn-lt"/>
              <a:ea typeface="+mn-ea"/>
              <a:cs typeface="+mn-cs"/>
            </a:endParaRPr>
          </a:p>
          <a:p>
            <a:r>
              <a:rPr lang="en-GB" sz="1200" b="0" i="0" u="none" strike="noStrike" kern="1200" baseline="0" dirty="0">
                <a:solidFill>
                  <a:schemeClr val="tx1">
                    <a:lumMod val="50000"/>
                  </a:schemeClr>
                </a:solidFill>
                <a:latin typeface="+mn-lt"/>
                <a:ea typeface="+mn-ea"/>
                <a:cs typeface="+mn-cs"/>
              </a:rPr>
              <a:t>Make sure the lower strap is below your ears, towards the bottom of your head. Tighten the straps/ loops until the mask makes a seal around your face and is comfortable. </a:t>
            </a:r>
            <a:endParaRPr lang="en-GB" dirty="0"/>
          </a:p>
        </p:txBody>
      </p:sp>
      <p:sp>
        <p:nvSpPr>
          <p:cNvPr id="4" name="Slide Number Placeholder 3"/>
          <p:cNvSpPr>
            <a:spLocks noGrp="1"/>
          </p:cNvSpPr>
          <p:nvPr>
            <p:ph type="sldNum" sz="quarter" idx="10"/>
          </p:nvPr>
        </p:nvSpPr>
        <p:spPr/>
        <p:txBody>
          <a:bodyPr/>
          <a:lstStyle/>
          <a:p>
            <a:fld id="{69C971FF-EF28-4195-A575-329446EFAA55}" type="slidenum">
              <a:rPr lang="en-GB" smtClean="0"/>
              <a:t>28</a:t>
            </a:fld>
            <a:endParaRPr lang="en-GB"/>
          </a:p>
        </p:txBody>
      </p:sp>
    </p:spTree>
    <p:extLst>
      <p:ext uri="{BB962C8B-B14F-4D97-AF65-F5344CB8AC3E}">
        <p14:creationId xmlns:p14="http://schemas.microsoft.com/office/powerpoint/2010/main" val="1849539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lumMod val="50000"/>
                </a:schemeClr>
              </a:solidFill>
              <a:latin typeface="+mn-lt"/>
              <a:ea typeface="+mn-ea"/>
              <a:cs typeface="+mn-cs"/>
            </a:endParaRPr>
          </a:p>
          <a:p>
            <a:r>
              <a:rPr lang="en-GB" sz="1200" b="0" i="0" u="none" strike="noStrike" kern="1200" baseline="0" dirty="0">
                <a:solidFill>
                  <a:schemeClr val="tx1">
                    <a:lumMod val="50000"/>
                  </a:schemeClr>
                </a:solidFill>
                <a:latin typeface="+mn-lt"/>
                <a:ea typeface="+mn-ea"/>
                <a:cs typeface="+mn-cs"/>
              </a:rPr>
              <a:t>With both hands, gently press any nose clip so that it fits well across the nose and onto the face below the eyes. Do not pinch the clip.</a:t>
            </a:r>
          </a:p>
          <a:p>
            <a:endParaRPr lang="en-GB" sz="1200" b="0" i="0" u="none" strike="noStrike" kern="1200" baseline="0" dirty="0">
              <a:solidFill>
                <a:schemeClr val="tx1">
                  <a:lumMod val="50000"/>
                </a:schemeClr>
              </a:solidFill>
              <a:latin typeface="+mn-lt"/>
              <a:ea typeface="+mn-ea"/>
              <a:cs typeface="+mn-cs"/>
            </a:endParaRPr>
          </a:p>
          <a:p>
            <a:r>
              <a:rPr lang="en-GB" sz="1200" b="0" i="0" u="none" strike="noStrike" kern="1200" baseline="0" dirty="0">
                <a:solidFill>
                  <a:schemeClr val="tx1">
                    <a:lumMod val="50000"/>
                  </a:schemeClr>
                </a:solidFill>
                <a:latin typeface="+mn-lt"/>
                <a:ea typeface="+mn-ea"/>
                <a:cs typeface="+mn-cs"/>
              </a:rPr>
              <a:t>Using two fingers from both hands shape the nose clip around your nose working from the bridge of your nose down both sides and under your eyes</a:t>
            </a:r>
            <a:endParaRPr lang="en-GB" dirty="0"/>
          </a:p>
        </p:txBody>
      </p:sp>
      <p:sp>
        <p:nvSpPr>
          <p:cNvPr id="4" name="Slide Number Placeholder 3"/>
          <p:cNvSpPr>
            <a:spLocks noGrp="1"/>
          </p:cNvSpPr>
          <p:nvPr>
            <p:ph type="sldNum" sz="quarter" idx="10"/>
          </p:nvPr>
        </p:nvSpPr>
        <p:spPr/>
        <p:txBody>
          <a:bodyPr/>
          <a:lstStyle/>
          <a:p>
            <a:fld id="{69C971FF-EF28-4195-A575-329446EFAA55}" type="slidenum">
              <a:rPr lang="en-GB" smtClean="0"/>
              <a:t>29</a:t>
            </a:fld>
            <a:endParaRPr lang="en-GB"/>
          </a:p>
        </p:txBody>
      </p:sp>
    </p:spTree>
    <p:extLst>
      <p:ext uri="{BB962C8B-B14F-4D97-AF65-F5344CB8AC3E}">
        <p14:creationId xmlns:p14="http://schemas.microsoft.com/office/powerpoint/2010/main" val="298544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lumMod val="50000"/>
                  </a:schemeClr>
                </a:solidFill>
                <a:latin typeface="+mn-lt"/>
                <a:ea typeface="+mn-ea"/>
                <a:cs typeface="+mn-cs"/>
              </a:rPr>
              <a:t>You should test the fit every time you use your respirator</a:t>
            </a:r>
          </a:p>
          <a:p>
            <a:pPr marL="171450" indent="-171450">
              <a:buFont typeface="Arial" panose="020B0604020202020204" pitchFamily="34" charset="0"/>
              <a:buChar char="•"/>
            </a:pPr>
            <a:r>
              <a:rPr lang="en-GB" sz="1200" b="0" i="0" u="none" strike="noStrike" kern="1200" baseline="0" dirty="0">
                <a:solidFill>
                  <a:schemeClr val="tx1">
                    <a:lumMod val="50000"/>
                  </a:schemeClr>
                </a:solidFill>
                <a:latin typeface="+mn-lt"/>
                <a:ea typeface="+mn-ea"/>
                <a:cs typeface="+mn-cs"/>
              </a:rPr>
              <a:t>Cover the mask and exhalation valve (if fitted) with both hands, being careful not to change the fit. Breathe out sharply (like if you are blowing out candles on a birthday cake) to check for air leakage around the mask edges. Adjust fit if there are leaks.</a:t>
            </a:r>
          </a:p>
          <a:p>
            <a:pPr marL="171450" indent="-171450">
              <a:buFont typeface="Arial" panose="020B0604020202020204" pitchFamily="34" charset="0"/>
              <a:buChar char="•"/>
            </a:pPr>
            <a:endParaRPr lang="en-GB" sz="1200" b="0" i="0" u="none" strike="noStrike" kern="1200" baseline="0" dirty="0">
              <a:solidFill>
                <a:schemeClr val="tx1">
                  <a:lumMod val="50000"/>
                </a:schemeClr>
              </a:solidFill>
              <a:latin typeface="+mn-lt"/>
              <a:ea typeface="+mn-ea"/>
              <a:cs typeface="+mn-cs"/>
            </a:endParaRPr>
          </a:p>
          <a:p>
            <a:pPr marL="0" indent="0">
              <a:buFont typeface="Arial" panose="020B0604020202020204" pitchFamily="34" charset="0"/>
              <a:buNone/>
            </a:pPr>
            <a:endParaRPr lang="en-GB" sz="1200" b="0" i="0" u="none" strike="noStrike" kern="1200" baseline="0" dirty="0">
              <a:solidFill>
                <a:schemeClr val="tx1">
                  <a:lumMod val="50000"/>
                </a:schemeClr>
              </a:solidFill>
              <a:latin typeface="+mn-lt"/>
              <a:ea typeface="+mn-ea"/>
              <a:cs typeface="+mn-cs"/>
            </a:endParaRPr>
          </a:p>
        </p:txBody>
      </p:sp>
      <p:sp>
        <p:nvSpPr>
          <p:cNvPr id="4" name="Slide Number Placeholder 3"/>
          <p:cNvSpPr>
            <a:spLocks noGrp="1"/>
          </p:cNvSpPr>
          <p:nvPr>
            <p:ph type="sldNum" sz="quarter" idx="10"/>
          </p:nvPr>
        </p:nvSpPr>
        <p:spPr/>
        <p:txBody>
          <a:bodyPr/>
          <a:lstStyle/>
          <a:p>
            <a:fld id="{69C971FF-EF28-4195-A575-329446EFAA55}" type="slidenum">
              <a:rPr lang="en-GB" smtClean="0"/>
              <a:t>30</a:t>
            </a:fld>
            <a:endParaRPr lang="en-GB"/>
          </a:p>
        </p:txBody>
      </p:sp>
    </p:spTree>
    <p:extLst>
      <p:ext uri="{BB962C8B-B14F-4D97-AF65-F5344CB8AC3E}">
        <p14:creationId xmlns:p14="http://schemas.microsoft.com/office/powerpoint/2010/main" val="1387905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lumMod val="50000"/>
                  </a:schemeClr>
                </a:solidFill>
                <a:latin typeface="+mn-lt"/>
                <a:ea typeface="+mn-ea"/>
                <a:cs typeface="+mn-cs"/>
              </a:rPr>
              <a:t>Know how your respirator works, and what it does.</a:t>
            </a:r>
          </a:p>
          <a:p>
            <a:r>
              <a:rPr lang="en-GB" sz="1200" b="0" i="0" u="none" strike="noStrike" kern="1200" baseline="0" dirty="0">
                <a:solidFill>
                  <a:schemeClr val="tx1">
                    <a:lumMod val="50000"/>
                  </a:schemeClr>
                </a:solidFill>
                <a:latin typeface="+mn-lt"/>
                <a:ea typeface="+mn-ea"/>
                <a:cs typeface="+mn-cs"/>
              </a:rPr>
              <a:t>• Always use a clean, intact, functional respirator.</a:t>
            </a:r>
          </a:p>
          <a:p>
            <a:r>
              <a:rPr lang="en-GB" sz="1200" b="0" i="0" u="none" strike="noStrike" kern="1200" baseline="0" dirty="0">
                <a:solidFill>
                  <a:schemeClr val="tx1">
                    <a:lumMod val="50000"/>
                  </a:schemeClr>
                </a:solidFill>
                <a:latin typeface="+mn-lt"/>
                <a:ea typeface="+mn-ea"/>
                <a:cs typeface="+mn-cs"/>
              </a:rPr>
              <a:t>• Replace your respirator as soon as necessary.</a:t>
            </a:r>
          </a:p>
          <a:p>
            <a:r>
              <a:rPr lang="en-GB" sz="1200" b="0" i="0" u="none" strike="noStrike" kern="1200" baseline="0" dirty="0">
                <a:solidFill>
                  <a:schemeClr val="tx1">
                    <a:lumMod val="50000"/>
                  </a:schemeClr>
                </a:solidFill>
                <a:latin typeface="+mn-lt"/>
                <a:ea typeface="+mn-ea"/>
                <a:cs typeface="+mn-cs"/>
              </a:rPr>
              <a:t>• Never share respirators with others</a:t>
            </a:r>
          </a:p>
          <a:p>
            <a:r>
              <a:rPr lang="en-GB" sz="1200" b="0" i="0" u="none" strike="noStrike" kern="1200" baseline="0" dirty="0">
                <a:solidFill>
                  <a:schemeClr val="tx1">
                    <a:lumMod val="50000"/>
                  </a:schemeClr>
                </a:solidFill>
                <a:latin typeface="+mn-lt"/>
                <a:ea typeface="+mn-ea"/>
                <a:cs typeface="+mn-cs"/>
              </a:rPr>
              <a:t>• Check your respirator before each use.</a:t>
            </a:r>
          </a:p>
          <a:p>
            <a:r>
              <a:rPr lang="en-GB" sz="1200" b="0" i="0" u="none" strike="noStrike" kern="1200" baseline="0" dirty="0">
                <a:solidFill>
                  <a:schemeClr val="tx1">
                    <a:lumMod val="50000"/>
                  </a:schemeClr>
                </a:solidFill>
                <a:latin typeface="+mn-lt"/>
                <a:ea typeface="+mn-ea"/>
                <a:cs typeface="+mn-cs"/>
              </a:rPr>
              <a:t>• Wear your respirator 100% of the time while in a dusty area.</a:t>
            </a:r>
          </a:p>
          <a:p>
            <a:r>
              <a:rPr lang="en-GB" sz="1200" b="0" i="0" u="none" strike="noStrike" kern="1200" baseline="0" dirty="0">
                <a:solidFill>
                  <a:schemeClr val="tx1">
                    <a:lumMod val="50000"/>
                  </a:schemeClr>
                </a:solidFill>
                <a:latin typeface="+mn-lt"/>
                <a:ea typeface="+mn-ea"/>
                <a:cs typeface="+mn-cs"/>
              </a:rPr>
              <a:t>• Know how to fit the respirator properly.</a:t>
            </a:r>
          </a:p>
          <a:p>
            <a:r>
              <a:rPr lang="en-GB" sz="1200" b="0" i="0" u="none" strike="noStrike" kern="1200" baseline="0" dirty="0">
                <a:solidFill>
                  <a:schemeClr val="tx1">
                    <a:lumMod val="50000"/>
                  </a:schemeClr>
                </a:solidFill>
                <a:latin typeface="+mn-lt"/>
                <a:ea typeface="+mn-ea"/>
                <a:cs typeface="+mn-cs"/>
              </a:rPr>
              <a:t>• Test for leakage before every use.</a:t>
            </a:r>
            <a:endParaRPr lang="en-GB" dirty="0"/>
          </a:p>
        </p:txBody>
      </p:sp>
      <p:sp>
        <p:nvSpPr>
          <p:cNvPr id="4" name="Slide Number Placeholder 3"/>
          <p:cNvSpPr>
            <a:spLocks noGrp="1"/>
          </p:cNvSpPr>
          <p:nvPr>
            <p:ph type="sldNum" sz="quarter" idx="10"/>
          </p:nvPr>
        </p:nvSpPr>
        <p:spPr/>
        <p:txBody>
          <a:bodyPr/>
          <a:lstStyle/>
          <a:p>
            <a:fld id="{69C971FF-EF28-4195-A575-329446EFAA55}" type="slidenum">
              <a:rPr lang="en-GB" smtClean="0"/>
              <a:t>31</a:t>
            </a:fld>
            <a:endParaRPr lang="en-GB"/>
          </a:p>
        </p:txBody>
      </p:sp>
    </p:spTree>
    <p:extLst>
      <p:ext uri="{BB962C8B-B14F-4D97-AF65-F5344CB8AC3E}">
        <p14:creationId xmlns:p14="http://schemas.microsoft.com/office/powerpoint/2010/main" val="39044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8E5A7A2-DD9C-419B-8E07-5BBB4BA48B33}" type="slidenum">
              <a:rPr lang="ko-KR" altLang="en-GB"/>
              <a:pPr/>
              <a:t>5</a:t>
            </a:fld>
            <a:endParaRPr lang="en-GB" altLang="ko-KR"/>
          </a:p>
        </p:txBody>
      </p:sp>
      <p:sp>
        <p:nvSpPr>
          <p:cNvPr id="33794" name="Rectangle 2"/>
          <p:cNvSpPr>
            <a:spLocks noGrp="1" noRot="1" noChangeAspect="1" noChangeArrowheads="1" noTextEdit="1"/>
          </p:cNvSpPr>
          <p:nvPr>
            <p:ph type="sldImg"/>
          </p:nvPr>
        </p:nvSpPr>
        <p:spPr>
          <a:xfrm>
            <a:off x="460375" y="722313"/>
            <a:ext cx="6396038" cy="3598862"/>
          </a:xfrm>
          <a:prstGeom prst="rect">
            <a:avLst/>
          </a:prstGeom>
          <a:ln/>
        </p:spPr>
      </p:sp>
      <p:sp>
        <p:nvSpPr>
          <p:cNvPr id="33795" name="Rectangle 3"/>
          <p:cNvSpPr>
            <a:spLocks noGrp="1" noChangeArrowheads="1"/>
          </p:cNvSpPr>
          <p:nvPr>
            <p:ph type="body" idx="1"/>
          </p:nvPr>
        </p:nvSpPr>
        <p:spPr>
          <a:xfrm>
            <a:off x="731520" y="4560570"/>
            <a:ext cx="5852160" cy="4318874"/>
          </a:xfrm>
        </p:spPr>
        <p:txBody>
          <a:bodyPr/>
          <a:lstStyle/>
          <a:p>
            <a:pPr>
              <a:buFont typeface="Wingdings 2" pitchFamily="18" charset="2"/>
              <a:buChar char="¢"/>
            </a:pPr>
            <a:r>
              <a:rPr lang="ko-KR" altLang="en-GB" b="1" dirty="0">
                <a:ea typeface="굴림" charset="-127"/>
              </a:rPr>
              <a:t> </a:t>
            </a:r>
            <a:r>
              <a:rPr lang="en-GB" altLang="ko-KR" dirty="0">
                <a:ea typeface="굴림" charset="-127"/>
              </a:rPr>
              <a:t>Our respiratory system can cope with most everyday particles like dusts around the house etc but there are problems with the following situations:</a:t>
            </a:r>
          </a:p>
          <a:p>
            <a:pPr>
              <a:buFont typeface="Wingdings 2" pitchFamily="18" charset="2"/>
              <a:buChar char="¢"/>
            </a:pPr>
            <a:r>
              <a:rPr lang="en-GB" altLang="ko-KR" dirty="0">
                <a:ea typeface="굴림" charset="-127"/>
              </a:rPr>
              <a:t> Large quantities of dust can overwhelm our body’s natural defences</a:t>
            </a:r>
          </a:p>
          <a:p>
            <a:pPr>
              <a:buFont typeface="Wingdings 2" pitchFamily="18" charset="2"/>
              <a:buChar char="¢"/>
            </a:pPr>
            <a:r>
              <a:rPr lang="en-GB" altLang="ko-KR" dirty="0">
                <a:ea typeface="굴림" charset="-127"/>
              </a:rPr>
              <a:t> Toxic or poisonous dust can damage our lungs, our defences as well as other parts of the body</a:t>
            </a:r>
          </a:p>
          <a:p>
            <a:pPr>
              <a:buFont typeface="Wingdings 2" pitchFamily="18" charset="2"/>
              <a:buChar char="¢"/>
            </a:pPr>
            <a:r>
              <a:rPr lang="en-GB" altLang="ko-KR" dirty="0">
                <a:ea typeface="굴림" charset="-127"/>
              </a:rPr>
              <a:t> Very small dust particles can bypass most of the natural defences and get deep into the lung tissues where they can cause serious harm especially if they are toxic or in large quantities… </a:t>
            </a:r>
          </a:p>
        </p:txBody>
      </p:sp>
      <p:sp>
        <p:nvSpPr>
          <p:cNvPr id="3379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51" tIns="48325" rIns="96651" bIns="48325" anchor="b"/>
          <a:lstStyle/>
          <a:p>
            <a:pPr algn="r"/>
            <a:fld id="{ECDF54D5-A1C5-4FF0-9ABA-C1220E7D9560}" type="slidenum">
              <a:rPr lang="en-US" sz="1300">
                <a:latin typeface="Calibri" pitchFamily="34" charset="0"/>
              </a:rPr>
              <a:pPr algn="r"/>
              <a:t>5</a:t>
            </a:fld>
            <a:endParaRPr lang="en-US" sz="1300" dirty="0">
              <a:latin typeface="Calibri" pitchFamily="34" charset="0"/>
            </a:endParaRPr>
          </a:p>
        </p:txBody>
      </p:sp>
    </p:spTree>
    <p:extLst>
      <p:ext uri="{BB962C8B-B14F-4D97-AF65-F5344CB8AC3E}">
        <p14:creationId xmlns:p14="http://schemas.microsoft.com/office/powerpoint/2010/main" val="708943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lumMod val="50000"/>
                  </a:schemeClr>
                </a:solidFill>
                <a:latin typeface="+mn-lt"/>
                <a:ea typeface="+mn-ea"/>
                <a:cs typeface="+mn-cs"/>
              </a:rPr>
              <a:t>Many breathing hazards have no IMMEDIATE effect.</a:t>
            </a:r>
          </a:p>
          <a:p>
            <a:r>
              <a:rPr lang="en-GB" sz="1200" b="0" i="0" u="none" strike="noStrike" kern="1200" baseline="0" dirty="0">
                <a:solidFill>
                  <a:schemeClr val="tx1">
                    <a:lumMod val="50000"/>
                  </a:schemeClr>
                </a:solidFill>
                <a:latin typeface="+mn-lt"/>
                <a:ea typeface="+mn-ea"/>
                <a:cs typeface="+mn-cs"/>
              </a:rPr>
              <a:t>• They have DELAYED effects, so you may not notice that you are breathing in toxic materials.</a:t>
            </a:r>
          </a:p>
          <a:p>
            <a:r>
              <a:rPr lang="en-GB" sz="1200" b="0" i="0" u="none" strike="noStrike" kern="1200" baseline="0" dirty="0">
                <a:solidFill>
                  <a:schemeClr val="tx1">
                    <a:lumMod val="50000"/>
                  </a:schemeClr>
                </a:solidFill>
                <a:latin typeface="+mn-lt"/>
                <a:ea typeface="+mn-ea"/>
                <a:cs typeface="+mn-cs"/>
              </a:rPr>
              <a:t>• You may become ill many days later, or after a very long time of exposure to volcanic ash.</a:t>
            </a:r>
            <a:endParaRPr lang="en-GB" dirty="0"/>
          </a:p>
        </p:txBody>
      </p:sp>
      <p:sp>
        <p:nvSpPr>
          <p:cNvPr id="4" name="Slide Number Placeholder 3"/>
          <p:cNvSpPr>
            <a:spLocks noGrp="1"/>
          </p:cNvSpPr>
          <p:nvPr>
            <p:ph type="sldNum" sz="quarter" idx="10"/>
          </p:nvPr>
        </p:nvSpPr>
        <p:spPr/>
        <p:txBody>
          <a:bodyPr/>
          <a:lstStyle/>
          <a:p>
            <a:fld id="{69C971FF-EF28-4195-A575-329446EFAA55}" type="slidenum">
              <a:rPr lang="en-GB" smtClean="0"/>
              <a:t>6</a:t>
            </a:fld>
            <a:endParaRPr lang="en-GB"/>
          </a:p>
        </p:txBody>
      </p:sp>
    </p:spTree>
    <p:extLst>
      <p:ext uri="{BB962C8B-B14F-4D97-AF65-F5344CB8AC3E}">
        <p14:creationId xmlns:p14="http://schemas.microsoft.com/office/powerpoint/2010/main" val="2120525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buFont typeface="Arial" panose="020B0604020202020204" pitchFamily="34" charset="0"/>
              <a:buChar char="•"/>
            </a:pPr>
            <a:r>
              <a:rPr lang="en-GB" sz="1200" dirty="0">
                <a:latin typeface="3M Circular TT Light" panose="020B0404020101020102" pitchFamily="34" charset="0"/>
                <a:cs typeface="3M Circular TT Light" panose="020B0404020101020102" pitchFamily="34" charset="0"/>
              </a:rPr>
              <a:t>The most effective respiratory protection for adults is to wear a well-fitting certified respirator</a:t>
            </a:r>
          </a:p>
          <a:p>
            <a:pPr marL="285750" indent="-285750">
              <a:lnSpc>
                <a:spcPct val="90000"/>
              </a:lnSpc>
              <a:buFont typeface="Arial" panose="020B0604020202020204" pitchFamily="34" charset="0"/>
              <a:buChar char="•"/>
            </a:pPr>
            <a:r>
              <a:rPr lang="en-GB" sz="1200" dirty="0">
                <a:latin typeface="3M Circular TT Light" panose="020B0404020101020102" pitchFamily="34" charset="0"/>
                <a:cs typeface="3M Circular TT Light" panose="020B0404020101020102" pitchFamily="34" charset="0"/>
              </a:rPr>
              <a:t>Often called a ‘N95’ mask (also called FFP2 or FFP3 or DS2 in different parts of the world)</a:t>
            </a:r>
          </a:p>
          <a:p>
            <a:pPr marL="285750" indent="-285750">
              <a:lnSpc>
                <a:spcPct val="90000"/>
              </a:lnSpc>
              <a:buFont typeface="Arial" panose="020B0604020202020204" pitchFamily="34" charset="0"/>
              <a:buChar char="•"/>
            </a:pPr>
            <a:r>
              <a:rPr lang="en-GB" sz="1200" dirty="0">
                <a:latin typeface="3M Circular TT Light" panose="020B0404020101020102" pitchFamily="34" charset="0"/>
                <a:cs typeface="3M Circular TT Light" panose="020B0404020101020102" pitchFamily="34" charset="0"/>
              </a:rPr>
              <a:t>The certification will be printed on the respirator</a:t>
            </a:r>
          </a:p>
          <a:p>
            <a:pPr marL="285750" indent="-285750">
              <a:lnSpc>
                <a:spcPct val="90000"/>
              </a:lnSpc>
              <a:buFont typeface="Arial" panose="020B0604020202020204" pitchFamily="34" charset="0"/>
              <a:buChar char="•"/>
            </a:pPr>
            <a:r>
              <a:rPr lang="en-GB" sz="1200" dirty="0">
                <a:latin typeface="3M Circular TT Light" panose="020B0404020101020102" pitchFamily="34" charset="0"/>
                <a:cs typeface="3M Circular TT Light" panose="020B0404020101020102" pitchFamily="34" charset="0"/>
              </a:rPr>
              <a:t>These are highly efficient at filtering ash and are usually designed to fit adult faces well</a:t>
            </a:r>
          </a:p>
          <a:p>
            <a:endParaRPr lang="en-GB" dirty="0"/>
          </a:p>
        </p:txBody>
      </p:sp>
      <p:sp>
        <p:nvSpPr>
          <p:cNvPr id="4" name="Slide Number Placeholder 3"/>
          <p:cNvSpPr>
            <a:spLocks noGrp="1"/>
          </p:cNvSpPr>
          <p:nvPr>
            <p:ph type="sldNum" sz="quarter" idx="10"/>
          </p:nvPr>
        </p:nvSpPr>
        <p:spPr/>
        <p:txBody>
          <a:bodyPr/>
          <a:lstStyle/>
          <a:p>
            <a:fld id="{69C971FF-EF28-4195-A575-329446EFAA55}" type="slidenum">
              <a:rPr lang="en-GB" smtClean="0"/>
              <a:t>7</a:t>
            </a:fld>
            <a:endParaRPr lang="en-GB"/>
          </a:p>
        </p:txBody>
      </p:sp>
    </p:spTree>
    <p:extLst>
      <p:ext uri="{BB962C8B-B14F-4D97-AF65-F5344CB8AC3E}">
        <p14:creationId xmlns:p14="http://schemas.microsoft.com/office/powerpoint/2010/main" val="3348093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bwMode="auto">
          <a:xfrm>
            <a:off x="-703263" y="881063"/>
            <a:ext cx="7815263" cy="4397375"/>
          </a:xfrm>
          <a:noFill/>
          <a:ln>
            <a:solidFill>
              <a:srgbClr val="000000"/>
            </a:solidFill>
            <a:miter lim="800000"/>
            <a:headEnd/>
            <a:tailEnd/>
          </a:ln>
        </p:spPr>
      </p:sp>
      <p:sp>
        <p:nvSpPr>
          <p:cNvPr id="180227" name="Rectangle 3"/>
          <p:cNvSpPr>
            <a:spLocks noGrp="1" noChangeArrowheads="1"/>
          </p:cNvSpPr>
          <p:nvPr>
            <p:ph type="body" idx="1"/>
          </p:nvPr>
        </p:nvSpPr>
        <p:spPr bwMode="auto">
          <a:xfrm>
            <a:off x="853440" y="5571014"/>
            <a:ext cx="4693920" cy="5275767"/>
          </a:xfrm>
          <a:noFill/>
        </p:spPr>
        <p:txBody>
          <a:bodyPr wrap="square" numCol="1" anchor="t" anchorCtr="0" compatLnSpc="1">
            <a:prstTxWarp prst="textNoShape">
              <a:avLst/>
            </a:prstTxWarp>
          </a:bodyPr>
          <a:lstStyle/>
          <a:p>
            <a:pPr eaLnBrk="1" hangingPunct="1">
              <a:spcBef>
                <a:spcPct val="0"/>
              </a:spcBef>
            </a:pPr>
            <a:r>
              <a:rPr lang="en-US" dirty="0"/>
              <a:t>While they may look similar there is a difference between a face mask and a certified respirator. It is important to understand the difference.</a:t>
            </a:r>
          </a:p>
          <a:p>
            <a:pPr eaLnBrk="1" hangingPunct="1">
              <a:spcBef>
                <a:spcPct val="0"/>
              </a:spcBef>
            </a:pPr>
            <a:endParaRPr lang="en-US" dirty="0"/>
          </a:p>
          <a:p>
            <a:pPr eaLnBrk="1" hangingPunct="1">
              <a:spcBef>
                <a:spcPct val="0"/>
              </a:spcBef>
            </a:pPr>
            <a:r>
              <a:rPr lang="en-US" dirty="0"/>
              <a:t>A respirator is:</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t>designed to offer respiratory protection</a:t>
            </a:r>
          </a:p>
          <a:p>
            <a:pPr marL="171450" indent="-171450" eaLnBrk="1" hangingPunct="1">
              <a:spcBef>
                <a:spcPct val="0"/>
              </a:spcBef>
              <a:buFont typeface="Arial" panose="020B0604020202020204" pitchFamily="34" charset="0"/>
              <a:buChar char="•"/>
            </a:pPr>
            <a:r>
              <a:rPr lang="en-US" dirty="0"/>
              <a:t>designed to filter out small and large dust particles</a:t>
            </a:r>
          </a:p>
          <a:p>
            <a:pPr marL="171450" indent="-171450" eaLnBrk="1" hangingPunct="1">
              <a:spcBef>
                <a:spcPct val="0"/>
              </a:spcBef>
              <a:buFont typeface="Arial" panose="020B0604020202020204" pitchFamily="34" charset="0"/>
              <a:buChar char="•"/>
            </a:pPr>
            <a:r>
              <a:rPr lang="en-US" dirty="0"/>
              <a:t>designed to fit well to the wearer’s face</a:t>
            </a:r>
          </a:p>
          <a:p>
            <a:pPr marL="171450" indent="-171450" eaLnBrk="1" hangingPunct="1">
              <a:spcBef>
                <a:spcPct val="0"/>
              </a:spcBef>
              <a:buFont typeface="Arial" panose="020B0604020202020204" pitchFamily="34" charset="0"/>
              <a:buChar char="•"/>
            </a:pPr>
            <a:r>
              <a:rPr lang="en-US" dirty="0"/>
              <a:t>tested to international recognized standards</a:t>
            </a:r>
          </a:p>
          <a:p>
            <a:pPr marL="171450" indent="-171450" eaLnBrk="1" hangingPunct="1">
              <a:spcBef>
                <a:spcPct val="0"/>
              </a:spcBef>
              <a:buFont typeface="Arial" panose="020B0604020202020204" pitchFamily="34" charset="0"/>
              <a:buChar char="•"/>
            </a:pPr>
            <a:endParaRPr lang="en-US" dirty="0"/>
          </a:p>
          <a:p>
            <a:pPr marL="0" indent="0" eaLnBrk="1" hangingPunct="1">
              <a:spcBef>
                <a:spcPct val="0"/>
              </a:spcBef>
              <a:buFont typeface="Arial" panose="020B0604020202020204" pitchFamily="34" charset="0"/>
              <a:buNone/>
            </a:pPr>
            <a:r>
              <a:rPr lang="en-US" dirty="0"/>
              <a:t>A face mask is NOT:</a:t>
            </a:r>
          </a:p>
          <a:p>
            <a:pPr marL="171450" indent="-171450" eaLnBrk="1" hangingPunct="1">
              <a:spcBef>
                <a:spcPct val="0"/>
              </a:spcBef>
              <a:buFont typeface="Arial" panose="020B0604020202020204" pitchFamily="34" charset="0"/>
              <a:buChar char="•"/>
            </a:pPr>
            <a:r>
              <a:rPr lang="en-US" dirty="0"/>
              <a:t>designed to offer respiratory protection</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t>designed to filter out small and large particles of dust</a:t>
            </a:r>
          </a:p>
          <a:p>
            <a:pPr marL="171450" indent="-171450" eaLnBrk="1" hangingPunct="1">
              <a:spcBef>
                <a:spcPct val="0"/>
              </a:spcBef>
              <a:buFont typeface="Arial" panose="020B0604020202020204" pitchFamily="34" charset="0"/>
              <a:buChar char="•"/>
            </a:pPr>
            <a:r>
              <a:rPr lang="en-US" dirty="0"/>
              <a:t>designed to fit well to the wearer’s face</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a:t>Always tested to international recognized standards – refer to any markings</a:t>
            </a:r>
          </a:p>
          <a:p>
            <a:pPr marL="171450" indent="-171450" eaLnBrk="1" hangingPunct="1">
              <a:spcBef>
                <a:spcPct val="0"/>
              </a:spcBef>
              <a:buFont typeface="Arial" panose="020B0604020202020204" pitchFamily="34" charset="0"/>
              <a:buChar char="•"/>
            </a:pPr>
            <a:endParaRPr lang="en-US" dirty="0"/>
          </a:p>
          <a:p>
            <a:pPr marL="0" indent="0" eaLnBrk="1" hangingPunct="1">
              <a:spcBef>
                <a:spcPct val="0"/>
              </a:spcBef>
              <a:buFont typeface="Arial" panose="020B0604020202020204" pitchFamily="34" charset="0"/>
              <a:buNone/>
            </a:pPr>
            <a:endParaRPr lang="en-US" dirty="0"/>
          </a:p>
          <a:p>
            <a:pPr marL="171450" indent="-171450" eaLnBrk="1" hangingPunct="1">
              <a:spcBef>
                <a:spcPct val="0"/>
              </a:spcBef>
              <a:buFont typeface="Arial" panose="020B0604020202020204" pitchFamily="34" charset="0"/>
              <a:buChar char="•"/>
            </a:pPr>
            <a:endParaRPr lang="en-US" dirty="0"/>
          </a:p>
          <a:p>
            <a:pPr eaLnBrk="1" hangingPunct="1">
              <a:spcBef>
                <a:spcPct val="0"/>
              </a:spcBef>
            </a:pPr>
            <a:endParaRPr lang="en-US" dirty="0"/>
          </a:p>
        </p:txBody>
      </p:sp>
      <p:sp>
        <p:nvSpPr>
          <p:cNvPr id="16179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cs typeface="Arial" charset="0"/>
              </a:rPr>
              <a:t>© 3M 2010.  All Rights Reserved.</a:t>
            </a:r>
          </a:p>
        </p:txBody>
      </p:sp>
    </p:spTree>
    <p:extLst>
      <p:ext uri="{BB962C8B-B14F-4D97-AF65-F5344CB8AC3E}">
        <p14:creationId xmlns:p14="http://schemas.microsoft.com/office/powerpoint/2010/main" val="2006241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71450" y="733425"/>
            <a:ext cx="6515100" cy="3665538"/>
          </a:xfrm>
          <a:ln/>
        </p:spPr>
      </p:sp>
      <p:sp>
        <p:nvSpPr>
          <p:cNvPr id="22531" name="Rectangle 3"/>
          <p:cNvSpPr>
            <a:spLocks noGrp="1" noChangeArrowheads="1"/>
          </p:cNvSpPr>
          <p:nvPr>
            <p:ph type="body" idx="1"/>
          </p:nvPr>
        </p:nvSpPr>
        <p:spPr/>
        <p:txBody>
          <a:bodyPr/>
          <a:lstStyle/>
          <a:p>
            <a:r>
              <a:rPr lang="en-GB" altLang="en-US" b="1" dirty="0"/>
              <a:t>Respiratory work </a:t>
            </a:r>
          </a:p>
          <a:p>
            <a:pPr marL="171450" indent="-171450">
              <a:buFont typeface="Arial" panose="020B0604020202020204" pitchFamily="34" charset="0"/>
              <a:buChar char="•"/>
            </a:pPr>
            <a:r>
              <a:rPr lang="en-GB" altLang="en-US" b="0" dirty="0"/>
              <a:t>by forming a </a:t>
            </a:r>
            <a:r>
              <a:rPr lang="en-GB" altLang="en-US" sz="1200" dirty="0">
                <a:latin typeface="3M Circular TT Light" panose="020B0404020101020102" pitchFamily="34" charset="0"/>
                <a:cs typeface="3M Circular TT Light" panose="020B0404020101020102" pitchFamily="34" charset="0"/>
              </a:rPr>
              <a:t>good seal between face and respirator</a:t>
            </a:r>
          </a:p>
          <a:p>
            <a:pPr marL="171450" indent="-171450">
              <a:buFont typeface="Arial" panose="020B0604020202020204" pitchFamily="34" charset="0"/>
              <a:buChar char="•"/>
            </a:pPr>
            <a:r>
              <a:rPr lang="en-GB" altLang="en-US" sz="1200" dirty="0">
                <a:latin typeface="3M Circular TT Light" panose="020B0404020101020102" pitchFamily="34" charset="0"/>
                <a:cs typeface="3M Circular TT Light" panose="020B0404020101020102" pitchFamily="34" charset="0"/>
              </a:rPr>
              <a:t>which forces the air that we breathe to pass through the highly efficient filtering materials which filters out the ash particles</a:t>
            </a:r>
          </a:p>
          <a:p>
            <a:pPr marL="171450" indent="-171450">
              <a:buFont typeface="Arial" panose="020B0604020202020204" pitchFamily="34" charset="0"/>
              <a:buChar char="•"/>
            </a:pPr>
            <a:r>
              <a:rPr lang="en-GB" altLang="en-US" sz="1200" dirty="0">
                <a:latin typeface="3M Circular TT Light" panose="020B0404020101020102" pitchFamily="34" charset="0"/>
                <a:cs typeface="3M Circular TT Light" panose="020B0404020101020102" pitchFamily="34" charset="0"/>
              </a:rPr>
              <a:t>Sometimes the respirator may have a valve fitted – this is an </a:t>
            </a:r>
            <a:r>
              <a:rPr lang="en-GB" altLang="en-US" sz="1200" b="1" dirty="0">
                <a:latin typeface="3M Circular TT Light" panose="020B0404020101020102" pitchFamily="34" charset="0"/>
                <a:cs typeface="3M Circular TT Light" panose="020B0404020101020102" pitchFamily="34" charset="0"/>
              </a:rPr>
              <a:t>exhalation</a:t>
            </a:r>
            <a:r>
              <a:rPr lang="en-GB" altLang="en-US" sz="1200" dirty="0">
                <a:latin typeface="3M Circular TT Light" panose="020B0404020101020102" pitchFamily="34" charset="0"/>
                <a:cs typeface="3M Circular TT Light" panose="020B0404020101020102" pitchFamily="34" charset="0"/>
              </a:rPr>
              <a:t> valve. The exhalation valve helps to increase comfort and makes it easier to breathe. More on this later.</a:t>
            </a:r>
          </a:p>
          <a:p>
            <a:pPr marL="171450" indent="-171450">
              <a:buFont typeface="Arial" panose="020B0604020202020204" pitchFamily="34" charset="0"/>
              <a:buChar char="•"/>
            </a:pPr>
            <a:endParaRPr lang="en-GB" altLang="en-US" sz="1200" dirty="0">
              <a:latin typeface="3M Circular TT Light" panose="020B0404020101020102" pitchFamily="34" charset="0"/>
              <a:cs typeface="3M Circular TT Light" panose="020B0404020101020102" pitchFamily="34" charset="0"/>
            </a:endParaRPr>
          </a:p>
          <a:p>
            <a:endParaRPr lang="en-GB" altLang="en-US" sz="1200" b="1" dirty="0">
              <a:latin typeface="3M Circular TT Light" panose="020B0404020101020102" pitchFamily="34" charset="0"/>
              <a:cs typeface="3M Circular TT Light" panose="020B0404020101020102" pitchFamily="34" charset="0"/>
            </a:endParaRPr>
          </a:p>
        </p:txBody>
      </p:sp>
    </p:spTree>
    <p:extLst>
      <p:ext uri="{BB962C8B-B14F-4D97-AF65-F5344CB8AC3E}">
        <p14:creationId xmlns:p14="http://schemas.microsoft.com/office/powerpoint/2010/main" val="592240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71450" y="733425"/>
            <a:ext cx="6515100" cy="3665538"/>
          </a:xfrm>
          <a:ln/>
        </p:spPr>
      </p:sp>
      <p:sp>
        <p:nvSpPr>
          <p:cNvPr id="22531" name="Rectangle 3"/>
          <p:cNvSpPr>
            <a:spLocks noGrp="1" noChangeArrowheads="1"/>
          </p:cNvSpPr>
          <p:nvPr>
            <p:ph type="body" idx="1"/>
          </p:nvPr>
        </p:nvSpPr>
        <p:spPr/>
        <p:txBody>
          <a:bodyPr/>
          <a:lstStyle/>
          <a:p>
            <a:r>
              <a:rPr lang="en-GB" altLang="en-US" b="1" dirty="0"/>
              <a:t>Respiratory work </a:t>
            </a:r>
            <a:r>
              <a:rPr lang="en-GB" altLang="en-US" b="0" dirty="0"/>
              <a:t>by forming a </a:t>
            </a:r>
            <a:r>
              <a:rPr lang="en-GB" altLang="en-US" sz="1200" dirty="0">
                <a:latin typeface="3M Circular TT Light" panose="020B0404020101020102" pitchFamily="34" charset="0"/>
                <a:cs typeface="3M Circular TT Light" panose="020B0404020101020102" pitchFamily="34" charset="0"/>
              </a:rPr>
              <a:t>good seal between face and respirator and therefore if there is any </a:t>
            </a:r>
            <a:r>
              <a:rPr lang="en-GB" altLang="en-US" sz="1200" b="1" dirty="0">
                <a:latin typeface="3M Circular TT Light" panose="020B0404020101020102" pitchFamily="34" charset="0"/>
                <a:cs typeface="3M Circular TT Light" panose="020B0404020101020102" pitchFamily="34" charset="0"/>
              </a:rPr>
              <a:t>facial hair </a:t>
            </a:r>
            <a:r>
              <a:rPr lang="en-GB" altLang="en-US" sz="1200" dirty="0">
                <a:latin typeface="3M Circular TT Light" panose="020B0404020101020102" pitchFamily="34" charset="0"/>
                <a:cs typeface="3M Circular TT Light" panose="020B0404020101020102" pitchFamily="34" charset="0"/>
              </a:rPr>
              <a:t>in the region of the face seal then this will create a gap that will allow air and ash to leak into the respirator.</a:t>
            </a:r>
          </a:p>
          <a:p>
            <a:pPr marL="171450" indent="-171450">
              <a:buFont typeface="Arial" panose="020B0604020202020204" pitchFamily="34" charset="0"/>
              <a:buChar char="•"/>
            </a:pPr>
            <a:endParaRPr lang="en-GB" altLang="en-US" sz="1200" dirty="0">
              <a:latin typeface="3M Circular TT Light" panose="020B0404020101020102" pitchFamily="34" charset="0"/>
              <a:cs typeface="3M Circular TT Light" panose="020B0404020101020102" pitchFamily="34" charset="0"/>
            </a:endParaRPr>
          </a:p>
          <a:p>
            <a:pPr marL="171450" indent="-171450">
              <a:buFont typeface="Arial" panose="020B0604020202020204" pitchFamily="34" charset="0"/>
              <a:buChar char="•"/>
            </a:pPr>
            <a:r>
              <a:rPr lang="en-GB" altLang="en-US" sz="1200" dirty="0">
                <a:latin typeface="3M Circular TT Light" panose="020B0404020101020102" pitchFamily="34" charset="0"/>
                <a:cs typeface="3M Circular TT Light" panose="020B0404020101020102" pitchFamily="34" charset="0"/>
              </a:rPr>
              <a:t>This applies to any form of face mask</a:t>
            </a:r>
          </a:p>
          <a:p>
            <a:pPr marL="171450" indent="-171450">
              <a:buFont typeface="Arial" panose="020B0604020202020204" pitchFamily="34" charset="0"/>
              <a:buChar char="•"/>
            </a:pPr>
            <a:endParaRPr lang="en-GB" altLang="en-US" sz="1200" dirty="0">
              <a:latin typeface="3M Circular TT Light" panose="020B0404020101020102" pitchFamily="34" charset="0"/>
              <a:cs typeface="3M Circular TT Light" panose="020B0404020101020102" pitchFamily="34" charset="0"/>
            </a:endParaRPr>
          </a:p>
          <a:p>
            <a:pPr marL="171450" indent="-171450">
              <a:buFont typeface="Arial" panose="020B0604020202020204" pitchFamily="34" charset="0"/>
              <a:buChar char="•"/>
            </a:pPr>
            <a:endParaRPr lang="en-GB" altLang="en-US" sz="1200" dirty="0">
              <a:latin typeface="3M Circular TT Light" panose="020B0404020101020102" pitchFamily="34" charset="0"/>
              <a:cs typeface="3M Circular TT Light" panose="020B0404020101020102" pitchFamily="34" charset="0"/>
            </a:endParaRPr>
          </a:p>
          <a:p>
            <a:endParaRPr lang="en-GB" altLang="en-US" sz="1200" b="1" dirty="0">
              <a:latin typeface="3M Circular TT Light" panose="020B0404020101020102" pitchFamily="34" charset="0"/>
              <a:cs typeface="3M Circular TT Light" panose="020B0404020101020102" pitchFamily="34" charset="0"/>
            </a:endParaRPr>
          </a:p>
        </p:txBody>
      </p:sp>
    </p:spTree>
    <p:extLst>
      <p:ext uri="{BB962C8B-B14F-4D97-AF65-F5344CB8AC3E}">
        <p14:creationId xmlns:p14="http://schemas.microsoft.com/office/powerpoint/2010/main" val="53997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lumMod val="50000"/>
                  </a:schemeClr>
                </a:solidFill>
                <a:latin typeface="+mn-lt"/>
                <a:ea typeface="+mn-ea"/>
                <a:cs typeface="+mn-cs"/>
              </a:rPr>
              <a:t>Breathing in volcanic dust can effect your health</a:t>
            </a:r>
          </a:p>
          <a:p>
            <a:pPr marL="171450" indent="-171450">
              <a:buFont typeface="Arial" panose="020B0604020202020204" pitchFamily="34" charset="0"/>
              <a:buChar char="•"/>
            </a:pPr>
            <a:r>
              <a:rPr lang="en-GB" sz="1200" b="0" i="0" u="none" strike="noStrike" kern="1200" baseline="0" dirty="0">
                <a:solidFill>
                  <a:schemeClr val="tx1">
                    <a:lumMod val="50000"/>
                  </a:schemeClr>
                </a:solidFill>
                <a:latin typeface="+mn-lt"/>
                <a:ea typeface="+mn-ea"/>
                <a:cs typeface="+mn-cs"/>
              </a:rPr>
              <a:t>Using a certified respiratory will help to filter out volcanic ash from the air that your breath</a:t>
            </a:r>
          </a:p>
          <a:p>
            <a:pPr marL="171450" indent="-171450">
              <a:buFont typeface="Arial" panose="020B0604020202020204" pitchFamily="34" charset="0"/>
              <a:buChar char="•"/>
            </a:pPr>
            <a:r>
              <a:rPr lang="en-GB" sz="1200" b="0" i="0" u="none" strike="noStrike" kern="1200" baseline="0" dirty="0">
                <a:solidFill>
                  <a:schemeClr val="tx1">
                    <a:lumMod val="50000"/>
                  </a:schemeClr>
                </a:solidFill>
                <a:latin typeface="+mn-lt"/>
                <a:ea typeface="+mn-ea"/>
                <a:cs typeface="+mn-cs"/>
              </a:rPr>
              <a:t>Check and fit your respirator correctly as shown</a:t>
            </a:r>
          </a:p>
          <a:p>
            <a:pPr marL="171450" indent="-171450">
              <a:buFont typeface="Arial" panose="020B0604020202020204" pitchFamily="34" charset="0"/>
              <a:buChar char="•"/>
            </a:pPr>
            <a:r>
              <a:rPr lang="en-GB" sz="1200" b="0" i="0" u="none" strike="noStrike" kern="1200" baseline="0" dirty="0">
                <a:solidFill>
                  <a:schemeClr val="tx1">
                    <a:lumMod val="50000"/>
                  </a:schemeClr>
                </a:solidFill>
                <a:latin typeface="+mn-lt"/>
                <a:ea typeface="+mn-ea"/>
                <a:cs typeface="+mn-cs"/>
              </a:rPr>
              <a:t>When dirty, damaged or breathing becomes difficult replace with a new respirator</a:t>
            </a:r>
          </a:p>
          <a:p>
            <a:pPr marL="171450" indent="-171450">
              <a:buFont typeface="Arial" panose="020B0604020202020204" pitchFamily="34" charset="0"/>
              <a:buChar char="•"/>
            </a:pPr>
            <a:r>
              <a:rPr lang="en-GB" sz="1200" b="0" i="0" u="none" strike="noStrike" kern="1200" baseline="0" dirty="0">
                <a:solidFill>
                  <a:schemeClr val="tx1">
                    <a:lumMod val="50000"/>
                  </a:schemeClr>
                </a:solidFill>
                <a:latin typeface="+mn-lt"/>
                <a:ea typeface="+mn-ea"/>
                <a:cs typeface="+mn-cs"/>
              </a:rPr>
              <a:t>GOOD RESPIRARTORY PROTECTION WILL PROTECT YOU FROM THE HAZARDS OF BREATHING IN VOLCANIC ASH</a:t>
            </a:r>
          </a:p>
        </p:txBody>
      </p:sp>
      <p:sp>
        <p:nvSpPr>
          <p:cNvPr id="4" name="Slide Number Placeholder 3"/>
          <p:cNvSpPr>
            <a:spLocks noGrp="1"/>
          </p:cNvSpPr>
          <p:nvPr>
            <p:ph type="sldNum" sz="quarter" idx="10"/>
          </p:nvPr>
        </p:nvSpPr>
        <p:spPr/>
        <p:txBody>
          <a:bodyPr/>
          <a:lstStyle/>
          <a:p>
            <a:fld id="{69C971FF-EF28-4195-A575-329446EFAA55}" type="slidenum">
              <a:rPr lang="en-GB" smtClean="0"/>
              <a:t>12</a:t>
            </a:fld>
            <a:endParaRPr lang="en-GB"/>
          </a:p>
        </p:txBody>
      </p:sp>
    </p:spTree>
    <p:extLst>
      <p:ext uri="{BB962C8B-B14F-4D97-AF65-F5344CB8AC3E}">
        <p14:creationId xmlns:p14="http://schemas.microsoft.com/office/powerpoint/2010/main" val="4084198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descr="Map of World"/>
          <p:cNvSpPr>
            <a:spLocks noChangeAspect="1" noEditPoints="1"/>
          </p:cNvSpPr>
          <p:nvPr/>
        </p:nvSpPr>
        <p:spPr bwMode="gray">
          <a:xfrm>
            <a:off x="-10808" y="1219200"/>
            <a:ext cx="10305444" cy="539496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a:gsLst>
              <a:gs pos="0">
                <a:schemeClr val="bg1">
                  <a:lumMod val="95000"/>
                </a:schemeClr>
              </a:gs>
              <a:gs pos="10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smtClean="0"/>
              <a:t>© 2019 International Society for Respiratory Protection.  All rights reserved.</a:t>
            </a:r>
            <a:endParaRPr lang="en-US" dirty="0"/>
          </a:p>
        </p:txBody>
      </p:sp>
      <p:sp>
        <p:nvSpPr>
          <p:cNvPr id="6" name="Slide Number Placeholder 5"/>
          <p:cNvSpPr>
            <a:spLocks noGrp="1"/>
          </p:cNvSpPr>
          <p:nvPr>
            <p:ph type="sldNum" sz="quarter" idx="12"/>
          </p:nvPr>
        </p:nvSpPr>
        <p:spPr>
          <a:xfrm>
            <a:off x="9840999" y="6474234"/>
            <a:ext cx="1143001" cy="180974"/>
          </a:xfrm>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smtClean="0"/>
              <a:t>© 2019 International Society for Respiratory Protection.  All rights reserved.</a:t>
            </a:r>
            <a:endParaRPr lang="en-US" dirty="0"/>
          </a:p>
        </p:txBody>
      </p:sp>
      <p:sp>
        <p:nvSpPr>
          <p:cNvPr id="6" name="Slide Number Placeholder 5"/>
          <p:cNvSpPr>
            <a:spLocks noGrp="1"/>
          </p:cNvSpPr>
          <p:nvPr>
            <p:ph type="sldNum" sz="quarter" idx="12"/>
          </p:nvPr>
        </p:nvSpPr>
        <p:spPr>
          <a:xfrm>
            <a:off x="9816558" y="6463396"/>
            <a:ext cx="1143001" cy="180974"/>
          </a:xfrm>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smtClean="0"/>
              <a:t>© 2019 International Society for Respiratory Protection.  All rights reserved.</a:t>
            </a:r>
            <a:endParaRPr lang="en-US" dirty="0"/>
          </a:p>
        </p:txBody>
      </p:sp>
      <p:sp>
        <p:nvSpPr>
          <p:cNvPr id="6" name="Slide Number Placeholder 5"/>
          <p:cNvSpPr>
            <a:spLocks noGrp="1"/>
          </p:cNvSpPr>
          <p:nvPr>
            <p:ph type="sldNum" sz="quarter" idx="12"/>
          </p:nvPr>
        </p:nvSpPr>
        <p:spPr>
          <a:xfrm>
            <a:off x="9828210" y="6456981"/>
            <a:ext cx="1143001" cy="180974"/>
          </a:xfrm>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6734721"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smtClean="0"/>
              <a:t>© 2019 International Society for Respiratory Protection.  All rights reserved.</a:t>
            </a:r>
            <a:endParaRPr lang="en-US" dirty="0"/>
          </a:p>
        </p:txBody>
      </p:sp>
      <p:sp>
        <p:nvSpPr>
          <p:cNvPr id="6" name="Slide Number Placeholder 5"/>
          <p:cNvSpPr>
            <a:spLocks noGrp="1"/>
          </p:cNvSpPr>
          <p:nvPr>
            <p:ph type="sldNum" sz="quarter" idx="12"/>
          </p:nvPr>
        </p:nvSpPr>
        <p:spPr>
          <a:xfrm>
            <a:off x="9828210" y="6463396"/>
            <a:ext cx="1143001" cy="180974"/>
          </a:xfrm>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smtClean="0"/>
              <a:t>© 2019 International Society for Respiratory Protection.  All rights reserved.</a:t>
            </a:r>
            <a:endParaRPr lang="en-US" dirty="0"/>
          </a:p>
        </p:txBody>
      </p:sp>
      <p:sp>
        <p:nvSpPr>
          <p:cNvPr id="7" name="Slide Number Placeholder 6"/>
          <p:cNvSpPr>
            <a:spLocks noGrp="1"/>
          </p:cNvSpPr>
          <p:nvPr>
            <p:ph type="sldNum" sz="quarter" idx="12"/>
          </p:nvPr>
        </p:nvSpPr>
        <p:spPr>
          <a:xfrm>
            <a:off x="9828210" y="6465607"/>
            <a:ext cx="1143001" cy="180974"/>
          </a:xfrm>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smtClean="0"/>
              <a:t>© 2019 International Society for Respiratory Protection.  All rights reserved.</a:t>
            </a:r>
            <a:endParaRPr lang="en-US" dirty="0"/>
          </a:p>
        </p:txBody>
      </p:sp>
      <p:sp>
        <p:nvSpPr>
          <p:cNvPr id="9" name="Slide Number Placeholder 8"/>
          <p:cNvSpPr>
            <a:spLocks noGrp="1"/>
          </p:cNvSpPr>
          <p:nvPr>
            <p:ph type="sldNum" sz="quarter" idx="12"/>
          </p:nvPr>
        </p:nvSpPr>
        <p:spPr>
          <a:xfrm>
            <a:off x="9694134" y="6463396"/>
            <a:ext cx="1277077" cy="180974"/>
          </a:xfrm>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4" name="Footer Placeholder 3"/>
          <p:cNvSpPr>
            <a:spLocks noGrp="1"/>
          </p:cNvSpPr>
          <p:nvPr>
            <p:ph type="ftr" sz="quarter" idx="11"/>
          </p:nvPr>
        </p:nvSpPr>
        <p:spPr/>
        <p:txBody>
          <a:bodyPr/>
          <a:lstStyle/>
          <a:p>
            <a:r>
              <a:rPr lang="en-US" dirty="0" smtClean="0"/>
              <a:t>© 2019 International Society for Respiratory Protection.  All rights reserved.</a:t>
            </a:r>
            <a:endParaRPr lang="en-US" dirty="0"/>
          </a:p>
        </p:txBody>
      </p:sp>
      <p:sp>
        <p:nvSpPr>
          <p:cNvPr id="5" name="Slide Number Placeholder 4"/>
          <p:cNvSpPr>
            <a:spLocks noGrp="1"/>
          </p:cNvSpPr>
          <p:nvPr>
            <p:ph type="sldNum" sz="quarter" idx="12"/>
          </p:nvPr>
        </p:nvSpPr>
        <p:spPr>
          <a:xfrm>
            <a:off x="9675812" y="6463396"/>
            <a:ext cx="1143001" cy="180974"/>
          </a:xfrm>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569378" y="6463396"/>
            <a:ext cx="1401834" cy="180974"/>
          </a:xfrm>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1828800"/>
            <a:ext cx="5638800"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smtClean="0"/>
              <a:t>© 2019 International Society for Respiratory Protection.  All rights reserved.</a:t>
            </a:r>
            <a:endParaRPr lang="en-US" dirty="0"/>
          </a:p>
        </p:txBody>
      </p:sp>
      <p:sp>
        <p:nvSpPr>
          <p:cNvPr id="7" name="Slide Number Placeholder 6"/>
          <p:cNvSpPr>
            <a:spLocks noGrp="1"/>
          </p:cNvSpPr>
          <p:nvPr>
            <p:ph type="sldNum" sz="quarter" idx="12"/>
          </p:nvPr>
        </p:nvSpPr>
        <p:spPr>
          <a:xfrm>
            <a:off x="10361613" y="6474234"/>
            <a:ext cx="1143001" cy="180974"/>
          </a:xfrm>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1828800"/>
            <a:ext cx="5638800" cy="4343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smtClean="0"/>
              <a:t>© 2019 International Society for Respiratory Protection.  All rights reserved.</a:t>
            </a:r>
            <a:endParaRPr lang="en-US" dirty="0"/>
          </a:p>
        </p:txBody>
      </p:sp>
      <p:sp>
        <p:nvSpPr>
          <p:cNvPr id="7" name="Slide Number Placeholder 6"/>
          <p:cNvSpPr>
            <a:spLocks noGrp="1"/>
          </p:cNvSpPr>
          <p:nvPr>
            <p:ph type="sldNum" sz="quarter" idx="12"/>
          </p:nvPr>
        </p:nvSpPr>
        <p:spPr>
          <a:xfrm>
            <a:off x="10349960" y="6465607"/>
            <a:ext cx="1143001" cy="180974"/>
          </a:xfrm>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6730257" cy="1325562"/>
          </a:xfrm>
          <a:prstGeom prst="rect">
            <a:avLst/>
          </a:prstGeom>
        </p:spPr>
        <p:txBody>
          <a:bodyPr vert="horz" lIns="91440" tIns="45720" rIns="9144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1217614" y="1828800"/>
            <a:ext cx="9753600"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7614" y="6463396"/>
            <a:ext cx="5206258" cy="180974"/>
          </a:xfrm>
          <a:prstGeom prst="rect">
            <a:avLst/>
          </a:prstGeom>
        </p:spPr>
        <p:txBody>
          <a:bodyPr vert="horz" lIns="91440" tIns="45720" rIns="91440" bIns="45720" rtlCol="0" anchor="ctr"/>
          <a:lstStyle>
            <a:lvl1pPr algn="l">
              <a:defRPr sz="1100" cap="none" baseline="0">
                <a:solidFill>
                  <a:schemeClr val="tx1"/>
                </a:solidFill>
              </a:defRPr>
            </a:lvl1pPr>
          </a:lstStyle>
          <a:p>
            <a:r>
              <a:rPr lang="en-US" dirty="0" smtClean="0"/>
              <a:t>© 2019 International Society for Respiratory Protection.  All rights reserved.</a:t>
            </a:r>
            <a:endParaRPr lang="en-US" dirty="0"/>
          </a:p>
        </p:txBody>
      </p:sp>
      <p:sp>
        <p:nvSpPr>
          <p:cNvPr id="6" name="Slide Number Placeholder 5"/>
          <p:cNvSpPr>
            <a:spLocks noGrp="1"/>
          </p:cNvSpPr>
          <p:nvPr>
            <p:ph type="sldNum" sz="quarter" idx="4"/>
          </p:nvPr>
        </p:nvSpPr>
        <p:spPr>
          <a:xfrm>
            <a:off x="9828210" y="6463396"/>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pic>
        <p:nvPicPr>
          <p:cNvPr id="12" name="Picture 11" descr="A picture containing clipart&#10;&#10;Description generated with high confidence">
            <a:extLst>
              <a:ext uri="{FF2B5EF4-FFF2-40B4-BE49-F238E27FC236}">
                <a16:creationId xmlns:a16="http://schemas.microsoft.com/office/drawing/2014/main" id="{1B6951F4-239E-4150-A791-9BCA9D97A1CB}"/>
              </a:ext>
            </a:extLst>
          </p:cNvPr>
          <p:cNvPicPr>
            <a:picLocks noChangeAspect="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88027" y="274638"/>
            <a:ext cx="3009900" cy="1345692"/>
          </a:xfrm>
          <a:prstGeom prst="rect">
            <a:avLst/>
          </a:prstGeom>
          <a:noFill/>
        </p:spPr>
      </p:pic>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F5214C-0A5D-4A76-8F09-4054FD4EEE30}"/>
              </a:ext>
            </a:extLst>
          </p:cNvPr>
          <p:cNvSpPr>
            <a:spLocks noGrp="1"/>
          </p:cNvSpPr>
          <p:nvPr>
            <p:ph type="ftr" sz="quarter" idx="11"/>
          </p:nvPr>
        </p:nvSpPr>
        <p:spPr/>
        <p:txBody>
          <a:bodyPr/>
          <a:lstStyle/>
          <a:p>
            <a:r>
              <a:rPr lang="en-GB"/>
              <a:t>© 2018 International Society for Respiratory Protection.  All rights reserved.</a:t>
            </a:r>
            <a:endParaRPr lang="en-GB" dirty="0"/>
          </a:p>
        </p:txBody>
      </p:sp>
      <p:sp>
        <p:nvSpPr>
          <p:cNvPr id="6" name="Slide Number Placeholder 5">
            <a:extLst>
              <a:ext uri="{FF2B5EF4-FFF2-40B4-BE49-F238E27FC236}">
                <a16:creationId xmlns:a16="http://schemas.microsoft.com/office/drawing/2014/main" id="{083119DB-87EC-48F7-8913-754883BE63D9}"/>
              </a:ext>
            </a:extLst>
          </p:cNvPr>
          <p:cNvSpPr>
            <a:spLocks noGrp="1"/>
          </p:cNvSpPr>
          <p:nvPr>
            <p:ph type="sldNum" sz="quarter" idx="12"/>
          </p:nvPr>
        </p:nvSpPr>
        <p:spPr/>
        <p:txBody>
          <a:bodyPr/>
          <a:lstStyle/>
          <a:p>
            <a:fld id="{F36C87F6-986D-49E6-AF40-1B3A1EE8064D}" type="slidenum">
              <a:rPr lang="en-GB" smtClean="0"/>
              <a:t>1</a:t>
            </a:fld>
            <a:endParaRPr lang="en-GB"/>
          </a:p>
        </p:txBody>
      </p:sp>
      <p:sp>
        <p:nvSpPr>
          <p:cNvPr id="9" name="Rectangle 8">
            <a:extLst>
              <a:ext uri="{FF2B5EF4-FFF2-40B4-BE49-F238E27FC236}">
                <a16:creationId xmlns:a16="http://schemas.microsoft.com/office/drawing/2014/main" id="{6CBF263E-F047-4E47-9A8B-03E5F1AAF8F6}"/>
              </a:ext>
            </a:extLst>
          </p:cNvPr>
          <p:cNvSpPr/>
          <p:nvPr/>
        </p:nvSpPr>
        <p:spPr>
          <a:xfrm>
            <a:off x="2386383" y="1536174"/>
            <a:ext cx="7289429" cy="3046988"/>
          </a:xfrm>
          <a:prstGeom prst="rect">
            <a:avLst/>
          </a:prstGeom>
        </p:spPr>
        <p:txBody>
          <a:bodyPr wrap="square">
            <a:spAutoFit/>
          </a:bodyPr>
          <a:lstStyle/>
          <a:p>
            <a:pPr algn="ctr"/>
            <a:r>
              <a:rPr lang="en-GB" sz="4800" b="1" dirty="0" smtClean="0">
                <a:solidFill>
                  <a:srgbClr val="007DCC"/>
                </a:solidFill>
                <a:latin typeface="Arial-Black"/>
              </a:rPr>
              <a:t>KURSUS PELATIHAN DASAR MENGENAI PERLINDUNGAN PERNAPASAN</a:t>
            </a:r>
          </a:p>
        </p:txBody>
      </p:sp>
      <p:pic>
        <p:nvPicPr>
          <p:cNvPr id="8" name="Picture 7">
            <a:extLst>
              <a:ext uri="{FF2B5EF4-FFF2-40B4-BE49-F238E27FC236}">
                <a16:creationId xmlns:a16="http://schemas.microsoft.com/office/drawing/2014/main" id="{5BB3B028-B183-4B0B-9746-83AC04557572}"/>
              </a:ext>
            </a:extLst>
          </p:cNvPr>
          <p:cNvPicPr>
            <a:picLocks noChangeAspect="1"/>
          </p:cNvPicPr>
          <p:nvPr/>
        </p:nvPicPr>
        <p:blipFill>
          <a:blip r:embed="rId2"/>
          <a:stretch>
            <a:fillRect/>
          </a:stretch>
        </p:blipFill>
        <p:spPr>
          <a:xfrm>
            <a:off x="7542212" y="4495800"/>
            <a:ext cx="1858373" cy="1850114"/>
          </a:xfrm>
          <a:prstGeom prst="rect">
            <a:avLst/>
          </a:prstGeom>
        </p:spPr>
      </p:pic>
      <p:pic>
        <p:nvPicPr>
          <p:cNvPr id="3" name="Picture 2" descr="A picture containing outdoor object, honeycomb&#10;&#10;Description generated with very high confidence">
            <a:extLst>
              <a:ext uri="{FF2B5EF4-FFF2-40B4-BE49-F238E27FC236}">
                <a16:creationId xmlns:a16="http://schemas.microsoft.com/office/drawing/2014/main" id="{93238FF3-DFC4-437B-9A96-54D96171BD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7812" y="5103647"/>
            <a:ext cx="2243177" cy="634420"/>
          </a:xfrm>
          <a:prstGeom prst="rect">
            <a:avLst/>
          </a:prstGeom>
        </p:spPr>
      </p:pic>
    </p:spTree>
    <p:extLst>
      <p:ext uri="{BB962C8B-B14F-4D97-AF65-F5344CB8AC3E}">
        <p14:creationId xmlns:p14="http://schemas.microsoft.com/office/powerpoint/2010/main" val="119440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50812" y="543793"/>
            <a:ext cx="7772400"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GB" altLang="en-US" sz="4400" b="1" dirty="0" err="1" smtClean="0">
                <a:solidFill>
                  <a:srgbClr val="FF0000"/>
                </a:solidFill>
                <a:latin typeface="3M Circular TT Bold" panose="020B0804020101010102" pitchFamily="34" charset="0"/>
                <a:cs typeface="3M Circular TT Bold" panose="020B0804020101010102" pitchFamily="34" charset="0"/>
              </a:rPr>
              <a:t>Bagaimana</a:t>
            </a:r>
            <a:r>
              <a:rPr lang="en-GB" altLang="en-US" sz="4400" b="1" dirty="0" smtClean="0">
                <a:solidFill>
                  <a:schemeClr val="tx2"/>
                </a:solidFill>
                <a:latin typeface="3M Circular TT Bold" panose="020B0804020101010102" pitchFamily="34" charset="0"/>
                <a:cs typeface="3M Circular TT Bold" panose="020B0804020101010102" pitchFamily="34" charset="0"/>
              </a:rPr>
              <a:t> </a:t>
            </a:r>
            <a:r>
              <a:rPr lang="en-GB" altLang="en-US" sz="4400" b="1" dirty="0" err="1" smtClean="0">
                <a:solidFill>
                  <a:schemeClr val="tx2"/>
                </a:solidFill>
                <a:latin typeface="3M Circular TT Bold" panose="020B0804020101010102" pitchFamily="34" charset="0"/>
                <a:cs typeface="3M Circular TT Bold" panose="020B0804020101010102" pitchFamily="34" charset="0"/>
              </a:rPr>
              <a:t>sebuah</a:t>
            </a:r>
            <a:r>
              <a:rPr lang="en-GB" altLang="en-US" sz="4400" b="1" dirty="0" smtClean="0">
                <a:solidFill>
                  <a:schemeClr val="tx2"/>
                </a:solidFill>
                <a:latin typeface="3M Circular TT Bold" panose="020B0804020101010102" pitchFamily="34" charset="0"/>
                <a:cs typeface="3M Circular TT Bold" panose="020B0804020101010102" pitchFamily="34" charset="0"/>
              </a:rPr>
              <a:t> respirator </a:t>
            </a:r>
            <a:r>
              <a:rPr lang="en-GB" altLang="en-US" sz="4400" b="1" dirty="0" err="1" smtClean="0">
                <a:solidFill>
                  <a:schemeClr val="tx2"/>
                </a:solidFill>
                <a:latin typeface="3M Circular TT Bold" panose="020B0804020101010102" pitchFamily="34" charset="0"/>
                <a:cs typeface="3M Circular TT Bold" panose="020B0804020101010102" pitchFamily="34" charset="0"/>
              </a:rPr>
              <a:t>bekerja</a:t>
            </a:r>
            <a:r>
              <a:rPr lang="en-GB" altLang="en-US" sz="4400" b="1" dirty="0" smtClean="0">
                <a:solidFill>
                  <a:schemeClr val="tx2"/>
                </a:solidFill>
                <a:latin typeface="3M Circular TT Bold" panose="020B0804020101010102" pitchFamily="34" charset="0"/>
                <a:cs typeface="3M Circular TT Bold" panose="020B0804020101010102" pitchFamily="34" charset="0"/>
              </a:rPr>
              <a:t>?</a:t>
            </a:r>
            <a:endParaRPr lang="en-GB" altLang="en-US" sz="4400" b="1" dirty="0">
              <a:solidFill>
                <a:schemeClr val="tx2"/>
              </a:solidFill>
              <a:latin typeface="3M Circular TT Bold" panose="020B0804020101010102" pitchFamily="34" charset="0"/>
              <a:cs typeface="3M Circular TT Bold" panose="020B0804020101010102" pitchFamily="34" charset="0"/>
            </a:endParaRPr>
          </a:p>
        </p:txBody>
      </p:sp>
      <p:sp>
        <p:nvSpPr>
          <p:cNvPr id="21552" name="Text Box 48"/>
          <p:cNvSpPr txBox="1">
            <a:spLocks noChangeArrowheads="1"/>
          </p:cNvSpPr>
          <p:nvPr/>
        </p:nvSpPr>
        <p:spPr bwMode="auto">
          <a:xfrm>
            <a:off x="6627812" y="1905000"/>
            <a:ext cx="5308252" cy="4919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nSpc>
                <a:spcPct val="90000"/>
              </a:lnSpc>
            </a:pPr>
            <a:r>
              <a:rPr lang="en-GB" altLang="en-US" sz="2800" dirty="0" err="1" smtClean="0">
                <a:latin typeface="3M Circular TT Light" panose="020B0404020101020102" pitchFamily="34" charset="0"/>
                <a:cs typeface="3M Circular TT Light" panose="020B0404020101020102" pitchFamily="34" charset="0"/>
              </a:rPr>
              <a:t>Menyingkirkan</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debu</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dari</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udara</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dengan</a:t>
            </a:r>
            <a:r>
              <a:rPr lang="en-GB" altLang="en-US" sz="2800" dirty="0" smtClean="0">
                <a:latin typeface="3M Circular TT Light" panose="020B0404020101020102" pitchFamily="34" charset="0"/>
                <a:cs typeface="3M Circular TT Light" panose="020B0404020101020102" pitchFamily="34" charset="0"/>
              </a:rPr>
              <a:t>:</a:t>
            </a:r>
          </a:p>
          <a:p>
            <a:pPr>
              <a:lnSpc>
                <a:spcPct val="90000"/>
              </a:lnSpc>
            </a:pPr>
            <a:endParaRPr lang="en-GB" altLang="en-US" sz="1600" dirty="0">
              <a:latin typeface="3M Circular TT Light" panose="020B0404020101020102" pitchFamily="34" charset="0"/>
              <a:cs typeface="3M Circular TT Light" panose="020B0404020101020102" pitchFamily="34" charset="0"/>
            </a:endParaRPr>
          </a:p>
          <a:p>
            <a:pPr marL="457200" indent="-457200">
              <a:lnSpc>
                <a:spcPct val="90000"/>
              </a:lnSpc>
              <a:buFont typeface="Arial" panose="020B0604020202020204" pitchFamily="34" charset="0"/>
              <a:buChar char="•"/>
            </a:pPr>
            <a:r>
              <a:rPr lang="en-GB" altLang="en-US" sz="2800" dirty="0" err="1" smtClean="0">
                <a:latin typeface="3M Circular TT Light" panose="020B0404020101020102" pitchFamily="34" charset="0"/>
                <a:cs typeface="3M Circular TT Light" panose="020B0404020101020102" pitchFamily="34" charset="0"/>
              </a:rPr>
              <a:t>Membentuk</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segel</a:t>
            </a:r>
            <a:r>
              <a:rPr lang="en-GB" altLang="en-US" sz="2800" dirty="0" smtClean="0">
                <a:latin typeface="3M Circular TT Light" panose="020B0404020101020102" pitchFamily="34" charset="0"/>
                <a:cs typeface="3M Circular TT Light" panose="020B0404020101020102" pitchFamily="34" charset="0"/>
              </a:rPr>
              <a:t> yang </a:t>
            </a:r>
            <a:r>
              <a:rPr lang="en-GB" altLang="en-US" sz="2800" dirty="0" err="1" smtClean="0">
                <a:latin typeface="3M Circular TT Light" panose="020B0404020101020102" pitchFamily="34" charset="0"/>
                <a:cs typeface="3M Circular TT Light" panose="020B0404020101020102" pitchFamily="34" charset="0"/>
              </a:rPr>
              <a:t>baik</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antara</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wajah</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dan</a:t>
            </a:r>
            <a:r>
              <a:rPr lang="en-GB" altLang="en-US" sz="2800" dirty="0" smtClean="0">
                <a:latin typeface="3M Circular TT Light" panose="020B0404020101020102" pitchFamily="34" charset="0"/>
                <a:cs typeface="3M Circular TT Light" panose="020B0404020101020102" pitchFamily="34" charset="0"/>
              </a:rPr>
              <a:t> respirator</a:t>
            </a:r>
          </a:p>
          <a:p>
            <a:pPr marL="457200" indent="-457200">
              <a:lnSpc>
                <a:spcPct val="90000"/>
              </a:lnSpc>
              <a:buFont typeface="Arial" panose="020B0604020202020204" pitchFamily="34" charset="0"/>
              <a:buChar char="•"/>
            </a:pPr>
            <a:r>
              <a:rPr lang="en-GB" altLang="en-US" sz="2800" dirty="0" err="1" smtClean="0">
                <a:latin typeface="3M Circular TT Light" panose="020B0404020101020102" pitchFamily="34" charset="0"/>
                <a:cs typeface="3M Circular TT Light" panose="020B0404020101020102" pitchFamily="34" charset="0"/>
              </a:rPr>
              <a:t>Menahan</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udara</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melewati</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bahan</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penyaring</a:t>
            </a:r>
            <a:endParaRPr lang="en-GB" altLang="en-US" sz="2800" dirty="0">
              <a:latin typeface="3M Circular TT Light" panose="020B0404020101020102" pitchFamily="34" charset="0"/>
              <a:cs typeface="3M Circular TT Light" panose="020B0404020101020102" pitchFamily="34" charset="0"/>
            </a:endParaRPr>
          </a:p>
          <a:p>
            <a:pPr marL="457200" indent="-457200">
              <a:lnSpc>
                <a:spcPct val="90000"/>
              </a:lnSpc>
              <a:buFont typeface="Arial" panose="020B0604020202020204" pitchFamily="34" charset="0"/>
              <a:buChar char="•"/>
            </a:pPr>
            <a:r>
              <a:rPr lang="en-GB" altLang="en-US" sz="2800" dirty="0" err="1" smtClean="0">
                <a:latin typeface="3M Circular TT Light" panose="020B0404020101020102" pitchFamily="34" charset="0"/>
                <a:cs typeface="3M Circular TT Light" panose="020B0404020101020102" pitchFamily="34" charset="0"/>
              </a:rPr>
              <a:t>Bahan</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penyaring</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menyaring</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keluar</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debu</a:t>
            </a:r>
            <a:endParaRPr lang="en-GB" altLang="en-US" sz="2800" dirty="0" smtClean="0">
              <a:latin typeface="3M Circular TT Light" panose="020B0404020101020102" pitchFamily="34" charset="0"/>
              <a:cs typeface="3M Circular TT Light" panose="020B0404020101020102" pitchFamily="34" charset="0"/>
            </a:endParaRPr>
          </a:p>
          <a:p>
            <a:pPr>
              <a:lnSpc>
                <a:spcPct val="90000"/>
              </a:lnSpc>
            </a:pPr>
            <a:endParaRPr lang="en-GB" altLang="en-US" sz="1600" dirty="0" smtClean="0">
              <a:latin typeface="3M Circular TT Light" panose="020B0404020101020102" pitchFamily="34" charset="0"/>
              <a:cs typeface="3M Circular TT Light" panose="020B0404020101020102" pitchFamily="34" charset="0"/>
            </a:endParaRPr>
          </a:p>
          <a:p>
            <a:pPr>
              <a:lnSpc>
                <a:spcPct val="90000"/>
              </a:lnSpc>
            </a:pPr>
            <a:r>
              <a:rPr lang="en-GB" altLang="en-US" sz="2800" dirty="0" err="1" smtClean="0">
                <a:latin typeface="3M Circular TT Light" panose="020B0404020101020102" pitchFamily="34" charset="0"/>
                <a:cs typeface="3M Circular TT Light" panose="020B0404020101020102" pitchFamily="34" charset="0"/>
              </a:rPr>
              <a:t>Celah</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antara</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wajah</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dan</a:t>
            </a:r>
            <a:r>
              <a:rPr lang="en-GB" altLang="en-US" sz="2800" dirty="0" smtClean="0">
                <a:latin typeface="3M Circular TT Light" panose="020B0404020101020102" pitchFamily="34" charset="0"/>
                <a:cs typeface="3M Circular TT Light" panose="020B0404020101020102" pitchFamily="34" charset="0"/>
              </a:rPr>
              <a:t> respirator </a:t>
            </a:r>
            <a:r>
              <a:rPr lang="en-GB" altLang="en-US" sz="2800" dirty="0" err="1" smtClean="0">
                <a:latin typeface="3M Circular TT Light" panose="020B0404020101020102" pitchFamily="34" charset="0"/>
                <a:cs typeface="3M Circular TT Light" panose="020B0404020101020102" pitchFamily="34" charset="0"/>
              </a:rPr>
              <a:t>dapat</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menyebabkan</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debu</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dihirup</a:t>
            </a:r>
            <a:endParaRPr lang="en-GB" altLang="en-US" sz="2800" dirty="0" smtClean="0">
              <a:latin typeface="3M Circular TT Light" panose="020B0404020101020102" pitchFamily="34" charset="0"/>
              <a:cs typeface="3M Circular TT Light" panose="020B0404020101020102" pitchFamily="34" charset="0"/>
            </a:endParaRPr>
          </a:p>
        </p:txBody>
      </p:sp>
      <p:pic>
        <p:nvPicPr>
          <p:cNvPr id="18" name="Picture 17">
            <a:extLst>
              <a:ext uri="{FF2B5EF4-FFF2-40B4-BE49-F238E27FC236}">
                <a16:creationId xmlns:a16="http://schemas.microsoft.com/office/drawing/2014/main" id="{7B6F3274-2C0E-475E-B247-5A857731A3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761" y="2057400"/>
            <a:ext cx="6089051" cy="3782959"/>
          </a:xfrm>
          <a:prstGeom prst="rect">
            <a:avLst/>
          </a:prstGeom>
        </p:spPr>
      </p:pic>
    </p:spTree>
    <p:extLst>
      <p:ext uri="{BB962C8B-B14F-4D97-AF65-F5344CB8AC3E}">
        <p14:creationId xmlns:p14="http://schemas.microsoft.com/office/powerpoint/2010/main" val="209138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50812" y="543793"/>
            <a:ext cx="77724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GB" altLang="en-US" sz="4000" b="1" dirty="0" err="1" smtClean="0">
                <a:solidFill>
                  <a:schemeClr val="tx2"/>
                </a:solidFill>
                <a:latin typeface="3M Circular TT Bold" panose="020B0804020101010102" pitchFamily="34" charset="0"/>
                <a:cs typeface="3M Circular TT Bold" panose="020B0804020101010102" pitchFamily="34" charset="0"/>
              </a:rPr>
              <a:t>Rambut</a:t>
            </a:r>
            <a:r>
              <a:rPr lang="en-GB" altLang="en-US" sz="4000" b="1" dirty="0" smtClean="0">
                <a:solidFill>
                  <a:schemeClr val="tx2"/>
                </a:solidFill>
                <a:latin typeface="3M Circular TT Bold" panose="020B0804020101010102" pitchFamily="34" charset="0"/>
                <a:cs typeface="3M Circular TT Bold" panose="020B0804020101010102" pitchFamily="34" charset="0"/>
              </a:rPr>
              <a:t> </a:t>
            </a:r>
            <a:r>
              <a:rPr lang="en-GB" altLang="en-US" sz="4000" b="1" dirty="0" err="1" smtClean="0">
                <a:solidFill>
                  <a:schemeClr val="tx2"/>
                </a:solidFill>
                <a:latin typeface="3M Circular TT Bold" panose="020B0804020101010102" pitchFamily="34" charset="0"/>
                <a:cs typeface="3M Circular TT Bold" panose="020B0804020101010102" pitchFamily="34" charset="0"/>
              </a:rPr>
              <a:t>wajah</a:t>
            </a:r>
            <a:r>
              <a:rPr lang="en-GB" altLang="en-US" sz="4000" b="1" dirty="0" smtClean="0">
                <a:solidFill>
                  <a:schemeClr val="tx2"/>
                </a:solidFill>
                <a:latin typeface="3M Circular TT Bold" panose="020B0804020101010102" pitchFamily="34" charset="0"/>
                <a:cs typeface="3M Circular TT Bold" panose="020B0804020101010102" pitchFamily="34" charset="0"/>
              </a:rPr>
              <a:t> (Facial hair)</a:t>
            </a:r>
            <a:endParaRPr lang="en-GB" altLang="en-US" sz="4000" b="1" dirty="0">
              <a:solidFill>
                <a:schemeClr val="tx2"/>
              </a:solidFill>
              <a:latin typeface="3M Circular TT Bold" panose="020B0804020101010102" pitchFamily="34" charset="0"/>
              <a:cs typeface="3M Circular TT Bold" panose="020B0804020101010102" pitchFamily="34" charset="0"/>
            </a:endParaRPr>
          </a:p>
        </p:txBody>
      </p:sp>
      <p:sp>
        <p:nvSpPr>
          <p:cNvPr id="21552" name="Text Box 48"/>
          <p:cNvSpPr txBox="1">
            <a:spLocks noChangeArrowheads="1"/>
          </p:cNvSpPr>
          <p:nvPr/>
        </p:nvSpPr>
        <p:spPr bwMode="auto">
          <a:xfrm>
            <a:off x="4875212" y="1905000"/>
            <a:ext cx="6858000" cy="3201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457200" indent="-457200">
              <a:lnSpc>
                <a:spcPct val="90000"/>
              </a:lnSpc>
              <a:buFont typeface="Arial" panose="020B0604020202020204" pitchFamily="34" charset="0"/>
              <a:buChar char="•"/>
            </a:pPr>
            <a:r>
              <a:rPr lang="en-GB" altLang="en-US" sz="2800" dirty="0" err="1" smtClean="0">
                <a:latin typeface="3M Circular TT Light" panose="020B0404020101020102" pitchFamily="34" charset="0"/>
                <a:cs typeface="3M Circular TT Light" panose="020B0404020101020102" pitchFamily="34" charset="0"/>
              </a:rPr>
              <a:t>Rambut</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wajah</a:t>
            </a:r>
            <a:r>
              <a:rPr lang="en-GB" altLang="en-US" sz="2800" dirty="0" smtClean="0">
                <a:latin typeface="3M Circular TT Light" panose="020B0404020101020102" pitchFamily="34" charset="0"/>
                <a:cs typeface="3M Circular TT Light" panose="020B0404020101020102" pitchFamily="34" charset="0"/>
              </a:rPr>
              <a:t> di </a:t>
            </a:r>
            <a:r>
              <a:rPr lang="en-GB" altLang="en-US" sz="2800" dirty="0" err="1" smtClean="0">
                <a:latin typeface="3M Circular TT Light" panose="020B0404020101020102" pitchFamily="34" charset="0"/>
                <a:cs typeface="3M Circular TT Light" panose="020B0404020101020102" pitchFamily="34" charset="0"/>
              </a:rPr>
              <a:t>sekitar</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segel</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wajah</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dapat</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membuat</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celah</a:t>
            </a:r>
            <a:r>
              <a:rPr lang="en-GB" altLang="en-US" sz="2800" dirty="0" smtClean="0">
                <a:latin typeface="3M Circular TT Light" panose="020B0404020101020102" pitchFamily="34" charset="0"/>
                <a:cs typeface="3M Circular TT Light" panose="020B0404020101020102" pitchFamily="34" charset="0"/>
              </a:rPr>
              <a:t> yang </a:t>
            </a:r>
            <a:r>
              <a:rPr lang="en-GB" altLang="en-US" sz="2800" dirty="0" err="1" smtClean="0">
                <a:latin typeface="3M Circular TT Light" panose="020B0404020101020102" pitchFamily="34" charset="0"/>
                <a:cs typeface="3M Circular TT Light" panose="020B0404020101020102" pitchFamily="34" charset="0"/>
              </a:rPr>
              <a:t>mengizinkan</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udara</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dan</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sehingga</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abu</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bocor</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ke</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dalam</a:t>
            </a:r>
            <a:r>
              <a:rPr lang="en-GB" altLang="en-US" sz="2800" dirty="0" smtClean="0">
                <a:latin typeface="3M Circular TT Light" panose="020B0404020101020102" pitchFamily="34" charset="0"/>
                <a:cs typeface="3M Circular TT Light" panose="020B0404020101020102" pitchFamily="34" charset="0"/>
              </a:rPr>
              <a:t> respirator </a:t>
            </a:r>
          </a:p>
          <a:p>
            <a:pPr marL="457200" indent="-457200">
              <a:lnSpc>
                <a:spcPct val="90000"/>
              </a:lnSpc>
              <a:buFont typeface="Arial" panose="020B0604020202020204" pitchFamily="34" charset="0"/>
              <a:buChar char="•"/>
            </a:pPr>
            <a:endParaRPr lang="en-GB" altLang="en-US" sz="2800" dirty="0" smtClean="0">
              <a:latin typeface="3M Circular TT Light" panose="020B0404020101020102" pitchFamily="34" charset="0"/>
              <a:cs typeface="3M Circular TT Light" panose="020B0404020101020102" pitchFamily="34" charset="0"/>
            </a:endParaRPr>
          </a:p>
          <a:p>
            <a:pPr marL="457200" indent="-457200">
              <a:lnSpc>
                <a:spcPct val="90000"/>
              </a:lnSpc>
              <a:buFont typeface="Arial" panose="020B0604020202020204" pitchFamily="34" charset="0"/>
              <a:buChar char="•"/>
            </a:pPr>
            <a:r>
              <a:rPr lang="en-GB" altLang="en-US" sz="2800" dirty="0" err="1" smtClean="0">
                <a:latin typeface="3M Circular TT Light" panose="020B0404020101020102" pitchFamily="34" charset="0"/>
                <a:cs typeface="3M Circular TT Light" panose="020B0404020101020102" pitchFamily="34" charset="0"/>
              </a:rPr>
              <a:t>Ketika</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Anda</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memakai</a:t>
            </a:r>
            <a:r>
              <a:rPr lang="en-GB" altLang="en-US" sz="2800" dirty="0" smtClean="0">
                <a:latin typeface="3M Circular TT Light" panose="020B0404020101020102" pitchFamily="34" charset="0"/>
                <a:cs typeface="3M Circular TT Light" panose="020B0404020101020102" pitchFamily="34" charset="0"/>
              </a:rPr>
              <a:t> respirator, </a:t>
            </a:r>
            <a:r>
              <a:rPr lang="en-GB" altLang="en-US" sz="2800" dirty="0" err="1" smtClean="0">
                <a:latin typeface="3M Circular TT Light" panose="020B0404020101020102" pitchFamily="34" charset="0"/>
                <a:cs typeface="3M Circular TT Light" panose="020B0404020101020102" pitchFamily="34" charset="0"/>
              </a:rPr>
              <a:t>coba</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untuk</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mencukur</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bersih</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bagian</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sekitar</a:t>
            </a:r>
            <a:r>
              <a:rPr lang="en-GB" altLang="en-US" sz="2800" dirty="0" smtClean="0">
                <a:latin typeface="3M Circular TT Light" panose="020B0404020101020102" pitchFamily="34" charset="0"/>
                <a:cs typeface="3M Circular TT Light" panose="020B0404020101020102" pitchFamily="34" charset="0"/>
              </a:rPr>
              <a:t> respirator yang </a:t>
            </a:r>
            <a:r>
              <a:rPr lang="en-GB" altLang="en-US" sz="2800" dirty="0" err="1" smtClean="0">
                <a:latin typeface="3M Circular TT Light" panose="020B0404020101020102" pitchFamily="34" charset="0"/>
                <a:cs typeface="3M Circular TT Light" panose="020B0404020101020102" pitchFamily="34" charset="0"/>
              </a:rPr>
              <a:t>menyentuh</a:t>
            </a:r>
            <a:r>
              <a:rPr lang="en-GB" altLang="en-US" sz="2800" dirty="0" smtClean="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wajah</a:t>
            </a:r>
            <a:r>
              <a:rPr lang="en-GB" altLang="en-US" sz="2800" dirty="0">
                <a:latin typeface="3M Circular TT Light" panose="020B0404020101020102" pitchFamily="34" charset="0"/>
                <a:cs typeface="3M Circular TT Light" panose="020B0404020101020102" pitchFamily="34" charset="0"/>
              </a:rPr>
              <a:t> </a:t>
            </a:r>
            <a:r>
              <a:rPr lang="en-GB" altLang="en-US" sz="2800" dirty="0" err="1" smtClean="0">
                <a:latin typeface="3M Circular TT Light" panose="020B0404020101020102" pitchFamily="34" charset="0"/>
                <a:cs typeface="3M Circular TT Light" panose="020B0404020101020102" pitchFamily="34" charset="0"/>
              </a:rPr>
              <a:t>Anda</a:t>
            </a:r>
            <a:endParaRPr lang="en-GB" altLang="en-US" sz="2800" dirty="0" smtClean="0">
              <a:latin typeface="3M Circular TT Light" panose="020B0404020101020102" pitchFamily="34" charset="0"/>
              <a:cs typeface="3M Circular TT Light" panose="020B0404020101020102" pitchFamily="34" charset="0"/>
            </a:endParaRPr>
          </a:p>
        </p:txBody>
      </p:sp>
      <p:pic>
        <p:nvPicPr>
          <p:cNvPr id="5" name="Picture 4">
            <a:extLst>
              <a:ext uri="{FF2B5EF4-FFF2-40B4-BE49-F238E27FC236}">
                <a16:creationId xmlns:a16="http://schemas.microsoft.com/office/drawing/2014/main" id="{56DF5514-0FEC-4615-B826-AFD8455768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012" y="1313234"/>
            <a:ext cx="3938239" cy="5250984"/>
          </a:xfrm>
          <a:prstGeom prst="rect">
            <a:avLst/>
          </a:prstGeom>
        </p:spPr>
      </p:pic>
    </p:spTree>
    <p:extLst>
      <p:ext uri="{BB962C8B-B14F-4D97-AF65-F5344CB8AC3E}">
        <p14:creationId xmlns:p14="http://schemas.microsoft.com/office/powerpoint/2010/main" val="164667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F5214C-0A5D-4A76-8F09-4054FD4EEE30}"/>
              </a:ext>
            </a:extLst>
          </p:cNvPr>
          <p:cNvSpPr>
            <a:spLocks noGrp="1"/>
          </p:cNvSpPr>
          <p:nvPr>
            <p:ph type="ftr" sz="quarter" idx="11"/>
          </p:nvPr>
        </p:nvSpPr>
        <p:spPr/>
        <p:txBody>
          <a:bodyPr/>
          <a:lstStyle/>
          <a:p>
            <a:r>
              <a:rPr lang="en-GB"/>
              <a:t>© 2018 International Society for Respiratory Protection.  All rights reserved.</a:t>
            </a:r>
            <a:endParaRPr lang="en-GB" dirty="0"/>
          </a:p>
        </p:txBody>
      </p:sp>
      <p:sp>
        <p:nvSpPr>
          <p:cNvPr id="6" name="Slide Number Placeholder 5">
            <a:extLst>
              <a:ext uri="{FF2B5EF4-FFF2-40B4-BE49-F238E27FC236}">
                <a16:creationId xmlns:a16="http://schemas.microsoft.com/office/drawing/2014/main" id="{083119DB-87EC-48F7-8913-754883BE63D9}"/>
              </a:ext>
            </a:extLst>
          </p:cNvPr>
          <p:cNvSpPr>
            <a:spLocks noGrp="1"/>
          </p:cNvSpPr>
          <p:nvPr>
            <p:ph type="sldNum" sz="quarter" idx="12"/>
          </p:nvPr>
        </p:nvSpPr>
        <p:spPr/>
        <p:txBody>
          <a:bodyPr/>
          <a:lstStyle/>
          <a:p>
            <a:fld id="{F36C87F6-986D-49E6-AF40-1B3A1EE8064D}" type="slidenum">
              <a:rPr lang="en-GB" smtClean="0"/>
              <a:t>12</a:t>
            </a:fld>
            <a:endParaRPr lang="en-GB"/>
          </a:p>
        </p:txBody>
      </p:sp>
      <p:sp>
        <p:nvSpPr>
          <p:cNvPr id="2" name="Rectangle 1">
            <a:extLst>
              <a:ext uri="{FF2B5EF4-FFF2-40B4-BE49-F238E27FC236}">
                <a16:creationId xmlns:a16="http://schemas.microsoft.com/office/drawing/2014/main" id="{27B1CCBF-107B-4D7D-8035-D25C07BF4B73}"/>
              </a:ext>
            </a:extLst>
          </p:cNvPr>
          <p:cNvSpPr/>
          <p:nvPr/>
        </p:nvSpPr>
        <p:spPr>
          <a:xfrm>
            <a:off x="74612" y="457200"/>
            <a:ext cx="7239000" cy="769441"/>
          </a:xfrm>
          <a:prstGeom prst="rect">
            <a:avLst/>
          </a:prstGeom>
        </p:spPr>
        <p:txBody>
          <a:bodyPr wrap="square">
            <a:spAutoFit/>
          </a:bodyPr>
          <a:lstStyle/>
          <a:p>
            <a:pPr algn="ctr"/>
            <a:r>
              <a:rPr lang="en-GB" sz="4400" b="1" dirty="0" smtClean="0">
                <a:solidFill>
                  <a:srgbClr val="0070C0"/>
                </a:solidFill>
                <a:latin typeface="3M Circular TT Bold" panose="020B0804020101010102" pitchFamily="34" charset="0"/>
                <a:cs typeface="3M Circular TT Bold" panose="020B0804020101010102" pitchFamily="34" charset="0"/>
              </a:rPr>
              <a:t>RINGKASAN (SUMMARY)</a:t>
            </a:r>
            <a:endParaRPr lang="en-GB" sz="8800" b="1" dirty="0">
              <a:solidFill>
                <a:srgbClr val="0070C0"/>
              </a:solidFill>
              <a:latin typeface="3M Circular TT Bold" panose="020B0804020101010102" pitchFamily="34" charset="0"/>
              <a:cs typeface="3M Circular TT Bold" panose="020B0804020101010102" pitchFamily="34" charset="0"/>
            </a:endParaRPr>
          </a:p>
        </p:txBody>
      </p:sp>
      <p:pic>
        <p:nvPicPr>
          <p:cNvPr id="3" name="Picture 2">
            <a:extLst>
              <a:ext uri="{FF2B5EF4-FFF2-40B4-BE49-F238E27FC236}">
                <a16:creationId xmlns:a16="http://schemas.microsoft.com/office/drawing/2014/main" id="{ED75A3C6-BCB8-4A5A-A193-EDA08AA687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2812" y="2209800"/>
            <a:ext cx="2833570" cy="3807300"/>
          </a:xfrm>
          <a:prstGeom prst="rect">
            <a:avLst/>
          </a:prstGeom>
        </p:spPr>
      </p:pic>
      <p:sp>
        <p:nvSpPr>
          <p:cNvPr id="7" name="Rectangle 6">
            <a:extLst>
              <a:ext uri="{FF2B5EF4-FFF2-40B4-BE49-F238E27FC236}">
                <a16:creationId xmlns:a16="http://schemas.microsoft.com/office/drawing/2014/main" id="{B32B6271-D88F-4B10-A7B2-5B2C2A77EADB}"/>
              </a:ext>
            </a:extLst>
          </p:cNvPr>
          <p:cNvSpPr/>
          <p:nvPr/>
        </p:nvSpPr>
        <p:spPr>
          <a:xfrm>
            <a:off x="331047" y="1277441"/>
            <a:ext cx="8201765" cy="5142433"/>
          </a:xfrm>
          <a:prstGeom prst="rect">
            <a:avLst/>
          </a:prstGeom>
        </p:spPr>
        <p:txBody>
          <a:bodyPr wrap="square">
            <a:spAutoFit/>
          </a:bodyPr>
          <a:lstStyle/>
          <a:p>
            <a:pPr marL="313188" indent="-313188">
              <a:lnSpc>
                <a:spcPct val="150000"/>
              </a:lnSpc>
              <a:buClr>
                <a:srgbClr val="C00000"/>
              </a:buClr>
              <a:buSzPct val="80000"/>
              <a:buFont typeface="Wingdings" pitchFamily="2" charset="2"/>
              <a:buChar char="v"/>
            </a:pPr>
            <a:r>
              <a:rPr lang="en-GB" sz="2200" dirty="0" err="1" smtClean="0">
                <a:latin typeface="3M Circular TT Light" panose="020B0404020101020102" pitchFamily="34" charset="0"/>
                <a:cs typeface="3M Circular TT Light" panose="020B0404020101020102" pitchFamily="34" charset="0"/>
              </a:rPr>
              <a:t>Menghirup</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abu</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vulkanik</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dapat</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berpengaruh</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terhadap</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kesehatan</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Anda</a:t>
            </a:r>
            <a:endParaRPr lang="en-GB" sz="2200" dirty="0" smtClean="0">
              <a:latin typeface="3M Circular TT Light" panose="020B0404020101020102" pitchFamily="34" charset="0"/>
              <a:cs typeface="3M Circular TT Light" panose="020B0404020101020102" pitchFamily="34" charset="0"/>
            </a:endParaRPr>
          </a:p>
          <a:p>
            <a:pPr marL="313188" indent="-313188">
              <a:lnSpc>
                <a:spcPct val="150000"/>
              </a:lnSpc>
              <a:buClr>
                <a:srgbClr val="C00000"/>
              </a:buClr>
              <a:buSzPct val="80000"/>
              <a:buFont typeface="Wingdings" pitchFamily="2" charset="2"/>
              <a:buChar char="v"/>
            </a:pPr>
            <a:r>
              <a:rPr lang="en-GB" sz="2200" dirty="0" err="1" smtClean="0">
                <a:latin typeface="3M Circular TT Light" panose="020B0404020101020102" pitchFamily="34" charset="0"/>
                <a:cs typeface="3M Circular TT Light" panose="020B0404020101020102" pitchFamily="34" charset="0"/>
              </a:rPr>
              <a:t>Gunakan</a:t>
            </a:r>
            <a:r>
              <a:rPr lang="en-GB" sz="2200" dirty="0" smtClean="0">
                <a:latin typeface="3M Circular TT Light" panose="020B0404020101020102" pitchFamily="34" charset="0"/>
                <a:cs typeface="3M Circular TT Light" panose="020B0404020101020102" pitchFamily="34" charset="0"/>
              </a:rPr>
              <a:t> respirator </a:t>
            </a:r>
            <a:r>
              <a:rPr lang="en-GB" sz="2200" dirty="0" err="1" smtClean="0">
                <a:latin typeface="3M Circular TT Light" panose="020B0404020101020102" pitchFamily="34" charset="0"/>
                <a:cs typeface="3M Circular TT Light" panose="020B0404020101020102" pitchFamily="34" charset="0"/>
              </a:rPr>
              <a:t>bersertifikat</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untuk</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membantu</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menyaring</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abu</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vulkanik</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dari</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udara</a:t>
            </a:r>
            <a:r>
              <a:rPr lang="en-GB" sz="2200" dirty="0" smtClean="0">
                <a:latin typeface="3M Circular TT Light" panose="020B0404020101020102" pitchFamily="34" charset="0"/>
                <a:cs typeface="3M Circular TT Light" panose="020B0404020101020102" pitchFamily="34" charset="0"/>
              </a:rPr>
              <a:t> yang </a:t>
            </a:r>
            <a:r>
              <a:rPr lang="en-GB" sz="2200" dirty="0" err="1" smtClean="0">
                <a:latin typeface="3M Circular TT Light" panose="020B0404020101020102" pitchFamily="34" charset="0"/>
                <a:cs typeface="3M Circular TT Light" panose="020B0404020101020102" pitchFamily="34" charset="0"/>
              </a:rPr>
              <a:t>Anda</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hirup</a:t>
            </a:r>
            <a:endParaRPr lang="en-GB" sz="2200" dirty="0">
              <a:latin typeface="3M Circular TT Light" panose="020B0404020101020102" pitchFamily="34" charset="0"/>
              <a:cs typeface="3M Circular TT Light" panose="020B0404020101020102" pitchFamily="34" charset="0"/>
            </a:endParaRPr>
          </a:p>
          <a:p>
            <a:pPr marL="313188" indent="-313188">
              <a:lnSpc>
                <a:spcPct val="150000"/>
              </a:lnSpc>
              <a:buClr>
                <a:srgbClr val="C00000"/>
              </a:buClr>
              <a:buSzPct val="80000"/>
              <a:buFont typeface="Wingdings" pitchFamily="2" charset="2"/>
              <a:buChar char="v"/>
            </a:pPr>
            <a:r>
              <a:rPr lang="en-GB" sz="2200" dirty="0" err="1" smtClean="0">
                <a:latin typeface="3M Circular TT Light" panose="020B0404020101020102" pitchFamily="34" charset="0"/>
                <a:cs typeface="3M Circular TT Light" panose="020B0404020101020102" pitchFamily="34" charset="0"/>
              </a:rPr>
              <a:t>Periksa</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dan</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sesuaikan</a:t>
            </a:r>
            <a:r>
              <a:rPr lang="en-GB" sz="2200" dirty="0" smtClean="0">
                <a:latin typeface="3M Circular TT Light" panose="020B0404020101020102" pitchFamily="34" charset="0"/>
                <a:cs typeface="3M Circular TT Light" panose="020B0404020101020102" pitchFamily="34" charset="0"/>
              </a:rPr>
              <a:t> respirator </a:t>
            </a:r>
            <a:r>
              <a:rPr lang="en-GB" sz="2200" dirty="0" err="1" smtClean="0">
                <a:latin typeface="3M Circular TT Light" panose="020B0404020101020102" pitchFamily="34" charset="0"/>
                <a:cs typeface="3M Circular TT Light" panose="020B0404020101020102" pitchFamily="34" charset="0"/>
              </a:rPr>
              <a:t>Anda</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seperti</a:t>
            </a:r>
            <a:r>
              <a:rPr lang="en-GB" sz="2200" dirty="0" smtClean="0">
                <a:latin typeface="3M Circular TT Light" panose="020B0404020101020102" pitchFamily="34" charset="0"/>
                <a:cs typeface="3M Circular TT Light" panose="020B0404020101020102" pitchFamily="34" charset="0"/>
              </a:rPr>
              <a:t> yang </a:t>
            </a:r>
            <a:r>
              <a:rPr lang="en-GB" sz="2200" dirty="0" err="1" smtClean="0">
                <a:latin typeface="3M Circular TT Light" panose="020B0404020101020102" pitchFamily="34" charset="0"/>
                <a:cs typeface="3M Circular TT Light" panose="020B0404020101020102" pitchFamily="34" charset="0"/>
              </a:rPr>
              <a:t>ditunjukkan</a:t>
            </a:r>
            <a:endParaRPr lang="en-GB" sz="2200" dirty="0">
              <a:latin typeface="3M Circular TT Light" panose="020B0404020101020102" pitchFamily="34" charset="0"/>
              <a:cs typeface="3M Circular TT Light" panose="020B0404020101020102" pitchFamily="34" charset="0"/>
            </a:endParaRPr>
          </a:p>
          <a:p>
            <a:pPr marL="313188" indent="-313188">
              <a:lnSpc>
                <a:spcPct val="150000"/>
              </a:lnSpc>
              <a:buClr>
                <a:srgbClr val="C00000"/>
              </a:buClr>
              <a:buSzPct val="80000"/>
              <a:buFont typeface="Wingdings" pitchFamily="2" charset="2"/>
              <a:buChar char="v"/>
            </a:pPr>
            <a:r>
              <a:rPr lang="en-GB" sz="2200" dirty="0" err="1" smtClean="0">
                <a:latin typeface="3M Circular TT Light" panose="020B0404020101020102" pitchFamily="34" charset="0"/>
                <a:cs typeface="3M Circular TT Light" panose="020B0404020101020102" pitchFamily="34" charset="0"/>
              </a:rPr>
              <a:t>Ketika</a:t>
            </a:r>
            <a:r>
              <a:rPr lang="en-GB" sz="2200" dirty="0" smtClean="0">
                <a:latin typeface="3M Circular TT Light" panose="020B0404020101020102" pitchFamily="34" charset="0"/>
                <a:cs typeface="3M Circular TT Light" panose="020B0404020101020102" pitchFamily="34" charset="0"/>
              </a:rPr>
              <a:t> (respirator) </a:t>
            </a:r>
            <a:r>
              <a:rPr lang="en-GB" sz="2200" dirty="0" err="1" smtClean="0">
                <a:latin typeface="3M Circular TT Light" panose="020B0404020101020102" pitchFamily="34" charset="0"/>
                <a:cs typeface="3M Circular TT Light" panose="020B0404020101020102" pitchFamily="34" charset="0"/>
              </a:rPr>
              <a:t>kotor</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rusak</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atau</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menghirup</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menjadi</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sulit</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ganti</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dengan</a:t>
            </a:r>
            <a:r>
              <a:rPr lang="en-GB" sz="2200" dirty="0" smtClean="0">
                <a:latin typeface="3M Circular TT Light" panose="020B0404020101020102" pitchFamily="34" charset="0"/>
                <a:cs typeface="3M Circular TT Light" panose="020B0404020101020102" pitchFamily="34" charset="0"/>
              </a:rPr>
              <a:t> respirator </a:t>
            </a:r>
            <a:r>
              <a:rPr lang="en-GB" sz="2200" dirty="0" err="1" smtClean="0">
                <a:latin typeface="3M Circular TT Light" panose="020B0404020101020102" pitchFamily="34" charset="0"/>
                <a:cs typeface="3M Circular TT Light" panose="020B0404020101020102" pitchFamily="34" charset="0"/>
              </a:rPr>
              <a:t>baru</a:t>
            </a:r>
            <a:endParaRPr lang="en-GB" sz="2200" dirty="0">
              <a:latin typeface="3M Circular TT Light" panose="020B0404020101020102" pitchFamily="34" charset="0"/>
              <a:cs typeface="3M Circular TT Light" panose="020B0404020101020102" pitchFamily="34" charset="0"/>
            </a:endParaRPr>
          </a:p>
          <a:p>
            <a:pPr marL="313188" indent="-313188">
              <a:lnSpc>
                <a:spcPct val="150000"/>
              </a:lnSpc>
              <a:buClr>
                <a:srgbClr val="C00000"/>
              </a:buClr>
              <a:buSzPct val="80000"/>
              <a:buFont typeface="Wingdings" pitchFamily="2" charset="2"/>
              <a:buChar char="v"/>
            </a:pPr>
            <a:r>
              <a:rPr lang="en-GB" sz="2200" dirty="0" err="1" smtClean="0">
                <a:latin typeface="3M Circular TT Light" panose="020B0404020101020102" pitchFamily="34" charset="0"/>
                <a:cs typeface="3M Circular TT Light" panose="020B0404020101020102" pitchFamily="34" charset="0"/>
              </a:rPr>
              <a:t>Perlindungan</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pernapasan</a:t>
            </a:r>
            <a:r>
              <a:rPr lang="en-GB" sz="2200" dirty="0" smtClean="0">
                <a:latin typeface="3M Circular TT Light" panose="020B0404020101020102" pitchFamily="34" charset="0"/>
                <a:cs typeface="3M Circular TT Light" panose="020B0404020101020102" pitchFamily="34" charset="0"/>
              </a:rPr>
              <a:t> yang </a:t>
            </a:r>
            <a:r>
              <a:rPr lang="en-GB" sz="2200" dirty="0" err="1" smtClean="0">
                <a:latin typeface="3M Circular TT Light" panose="020B0404020101020102" pitchFamily="34" charset="0"/>
                <a:cs typeface="3M Circular TT Light" panose="020B0404020101020102" pitchFamily="34" charset="0"/>
              </a:rPr>
              <a:t>baik</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akan</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melindungi</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Anda</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dari</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bahaya-bahaya</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ketika</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menghirup</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abu</a:t>
            </a:r>
            <a:r>
              <a:rPr lang="en-GB" sz="2200" dirty="0" smtClean="0">
                <a:latin typeface="3M Circular TT Light" panose="020B0404020101020102" pitchFamily="34" charset="0"/>
                <a:cs typeface="3M Circular TT Light" panose="020B0404020101020102" pitchFamily="34" charset="0"/>
              </a:rPr>
              <a:t> </a:t>
            </a:r>
            <a:r>
              <a:rPr lang="en-GB" sz="2200" dirty="0" err="1" smtClean="0">
                <a:latin typeface="3M Circular TT Light" panose="020B0404020101020102" pitchFamily="34" charset="0"/>
                <a:cs typeface="3M Circular TT Light" panose="020B0404020101020102" pitchFamily="34" charset="0"/>
              </a:rPr>
              <a:t>vulkanik</a:t>
            </a:r>
            <a:endParaRPr lang="en-GB" sz="2200" dirty="0">
              <a:latin typeface="3M Circular TT Light" panose="020B0404020101020102" pitchFamily="34" charset="0"/>
              <a:cs typeface="3M Circular TT Light" panose="020B0404020101020102" pitchFamily="34" charset="0"/>
            </a:endParaRPr>
          </a:p>
        </p:txBody>
      </p:sp>
    </p:spTree>
    <p:extLst>
      <p:ext uri="{BB962C8B-B14F-4D97-AF65-F5344CB8AC3E}">
        <p14:creationId xmlns:p14="http://schemas.microsoft.com/office/powerpoint/2010/main" val="256991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D2C8A-DB92-419C-AA44-2F8C135593DB}"/>
              </a:ext>
            </a:extLst>
          </p:cNvPr>
          <p:cNvSpPr>
            <a:spLocks noGrp="1"/>
          </p:cNvSpPr>
          <p:nvPr>
            <p:ph type="title"/>
          </p:nvPr>
        </p:nvSpPr>
        <p:spPr/>
        <p:txBody>
          <a:bodyPr/>
          <a:lstStyle/>
          <a:p>
            <a:endParaRPr lang="en-GB"/>
          </a:p>
        </p:txBody>
      </p:sp>
      <p:sp>
        <p:nvSpPr>
          <p:cNvPr id="3" name="Footer Placeholder 2">
            <a:extLst>
              <a:ext uri="{FF2B5EF4-FFF2-40B4-BE49-F238E27FC236}">
                <a16:creationId xmlns:a16="http://schemas.microsoft.com/office/drawing/2014/main" id="{EE1F6DD1-DD4E-425E-BBDE-943CC75FDFAC}"/>
              </a:ext>
            </a:extLst>
          </p:cNvPr>
          <p:cNvSpPr>
            <a:spLocks noGrp="1"/>
          </p:cNvSpPr>
          <p:nvPr>
            <p:ph type="ftr" sz="quarter" idx="11"/>
          </p:nvPr>
        </p:nvSpPr>
        <p:spPr/>
        <p:txBody>
          <a:bodyPr/>
          <a:lstStyle/>
          <a:p>
            <a:r>
              <a:rPr lang="en-GB"/>
              <a:t>© 2018 International Society for Respiratory Protection.  All rights reserved.</a:t>
            </a:r>
            <a:endParaRPr lang="en-GB" dirty="0"/>
          </a:p>
        </p:txBody>
      </p:sp>
      <p:sp>
        <p:nvSpPr>
          <p:cNvPr id="5" name="Slide Number Placeholder 4">
            <a:extLst>
              <a:ext uri="{FF2B5EF4-FFF2-40B4-BE49-F238E27FC236}">
                <a16:creationId xmlns:a16="http://schemas.microsoft.com/office/drawing/2014/main" id="{7AC18529-956D-4C79-82E6-0E6C721ED610}"/>
              </a:ext>
            </a:extLst>
          </p:cNvPr>
          <p:cNvSpPr>
            <a:spLocks noGrp="1"/>
          </p:cNvSpPr>
          <p:nvPr>
            <p:ph type="sldNum" sz="quarter" idx="12"/>
          </p:nvPr>
        </p:nvSpPr>
        <p:spPr/>
        <p:txBody>
          <a:bodyPr/>
          <a:lstStyle/>
          <a:p>
            <a:fld id="{F36C87F6-986D-49E6-AF40-1B3A1EE8064D}" type="slidenum">
              <a:rPr lang="en-GB" smtClean="0"/>
              <a:t>13</a:t>
            </a:fld>
            <a:endParaRPr lang="en-GB"/>
          </a:p>
        </p:txBody>
      </p:sp>
      <p:sp>
        <p:nvSpPr>
          <p:cNvPr id="6" name="Rectangle 5">
            <a:extLst>
              <a:ext uri="{FF2B5EF4-FFF2-40B4-BE49-F238E27FC236}">
                <a16:creationId xmlns:a16="http://schemas.microsoft.com/office/drawing/2014/main" id="{A7C30C4E-C4F5-41BE-BA7B-C4F36B044865}"/>
              </a:ext>
            </a:extLst>
          </p:cNvPr>
          <p:cNvSpPr/>
          <p:nvPr/>
        </p:nvSpPr>
        <p:spPr>
          <a:xfrm>
            <a:off x="831051" y="2565686"/>
            <a:ext cx="10526740" cy="2320635"/>
          </a:xfrm>
          <a:prstGeom prst="rect">
            <a:avLst/>
          </a:prstGeom>
        </p:spPr>
        <p:txBody>
          <a:bodyPr wrap="none">
            <a:spAutoFit/>
          </a:bodyPr>
          <a:lstStyle/>
          <a:p>
            <a:pPr algn="ctr">
              <a:lnSpc>
                <a:spcPct val="90000"/>
              </a:lnSpc>
            </a:pPr>
            <a:r>
              <a:rPr lang="en-GB" sz="8800" b="1" dirty="0" smtClean="0">
                <a:solidFill>
                  <a:srgbClr val="FF0000"/>
                </a:solidFill>
                <a:latin typeface="3M Circular TT Bold" panose="020B0804020101010102" pitchFamily="34" charset="0"/>
                <a:cs typeface="3M Circular TT Bold" panose="020B0804020101010102" pitchFamily="34" charset="0"/>
              </a:rPr>
              <a:t>BAGAIMANA</a:t>
            </a:r>
            <a:endParaRPr lang="en-GB" sz="8800" b="1" dirty="0">
              <a:solidFill>
                <a:srgbClr val="FF0000"/>
              </a:solidFill>
              <a:latin typeface="3M Circular TT Bold" panose="020B0804020101010102" pitchFamily="34" charset="0"/>
              <a:cs typeface="3M Circular TT Bold" panose="020B0804020101010102" pitchFamily="34" charset="0"/>
            </a:endParaRPr>
          </a:p>
          <a:p>
            <a:pPr algn="ctr">
              <a:lnSpc>
                <a:spcPct val="90000"/>
              </a:lnSpc>
            </a:pPr>
            <a:endParaRPr lang="en-GB" sz="2400" b="1" dirty="0">
              <a:solidFill>
                <a:schemeClr val="tx2"/>
              </a:solidFill>
              <a:latin typeface="3M Circular TT Bold" panose="020B0804020101010102" pitchFamily="34" charset="0"/>
              <a:cs typeface="3M Circular TT Bold" panose="020B0804020101010102" pitchFamily="34" charset="0"/>
            </a:endParaRPr>
          </a:p>
          <a:p>
            <a:pPr algn="ctr">
              <a:lnSpc>
                <a:spcPct val="90000"/>
              </a:lnSpc>
            </a:pPr>
            <a:r>
              <a:rPr lang="en-GB" sz="4800" b="1" dirty="0" err="1" smtClean="0">
                <a:solidFill>
                  <a:schemeClr val="tx2"/>
                </a:solidFill>
                <a:latin typeface="3M Circular TT Bold" panose="020B0804020101010102" pitchFamily="34" charset="0"/>
                <a:cs typeface="3M Circular TT Bold" panose="020B0804020101010102" pitchFamily="34" charset="0"/>
              </a:rPr>
              <a:t>cara</a:t>
            </a:r>
            <a:r>
              <a:rPr lang="en-GB" sz="4800" b="1" dirty="0" smtClean="0">
                <a:solidFill>
                  <a:schemeClr val="tx2"/>
                </a:solidFill>
                <a:latin typeface="3M Circular TT Bold" panose="020B0804020101010102" pitchFamily="34" charset="0"/>
                <a:cs typeface="3M Circular TT Bold" panose="020B0804020101010102" pitchFamily="34" charset="0"/>
              </a:rPr>
              <a:t> </a:t>
            </a:r>
            <a:r>
              <a:rPr lang="en-GB" sz="4800" b="1" dirty="0" err="1" smtClean="0">
                <a:solidFill>
                  <a:schemeClr val="tx2"/>
                </a:solidFill>
                <a:latin typeface="3M Circular TT Bold" panose="020B0804020101010102" pitchFamily="34" charset="0"/>
                <a:cs typeface="3M Circular TT Bold" panose="020B0804020101010102" pitchFamily="34" charset="0"/>
              </a:rPr>
              <a:t>menggunakan</a:t>
            </a:r>
            <a:r>
              <a:rPr lang="en-GB" sz="4800" b="1" dirty="0" smtClean="0">
                <a:solidFill>
                  <a:schemeClr val="tx2"/>
                </a:solidFill>
                <a:latin typeface="3M Circular TT Bold" panose="020B0804020101010102" pitchFamily="34" charset="0"/>
                <a:cs typeface="3M Circular TT Bold" panose="020B0804020101010102" pitchFamily="34" charset="0"/>
              </a:rPr>
              <a:t> respirator </a:t>
            </a:r>
            <a:r>
              <a:rPr lang="en-GB" sz="4800" b="1" dirty="0" err="1" smtClean="0">
                <a:solidFill>
                  <a:schemeClr val="tx2"/>
                </a:solidFill>
                <a:latin typeface="3M Circular TT Bold" panose="020B0804020101010102" pitchFamily="34" charset="0"/>
                <a:cs typeface="3M Circular TT Bold" panose="020B0804020101010102" pitchFamily="34" charset="0"/>
              </a:rPr>
              <a:t>Anda</a:t>
            </a:r>
            <a:endParaRPr lang="en-GB" sz="4800" b="1" dirty="0" smtClean="0">
              <a:solidFill>
                <a:schemeClr val="tx2"/>
              </a:solidFill>
              <a:latin typeface="3M Circular TT Bold" panose="020B0804020101010102" pitchFamily="34" charset="0"/>
              <a:cs typeface="3M Circular TT Bold" panose="020B0804020101010102" pitchFamily="34" charset="0"/>
            </a:endParaRPr>
          </a:p>
        </p:txBody>
      </p:sp>
    </p:spTree>
    <p:extLst>
      <p:ext uri="{BB962C8B-B14F-4D97-AF65-F5344CB8AC3E}">
        <p14:creationId xmlns:p14="http://schemas.microsoft.com/office/powerpoint/2010/main" val="322265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F5214C-0A5D-4A76-8F09-4054FD4EEE30}"/>
              </a:ext>
            </a:extLst>
          </p:cNvPr>
          <p:cNvSpPr>
            <a:spLocks noGrp="1"/>
          </p:cNvSpPr>
          <p:nvPr>
            <p:ph type="ftr" sz="quarter" idx="11"/>
          </p:nvPr>
        </p:nvSpPr>
        <p:spPr/>
        <p:txBody>
          <a:bodyPr/>
          <a:lstStyle/>
          <a:p>
            <a:r>
              <a:rPr lang="en-GB"/>
              <a:t>© 2018 International Society for Respiratory Protection.  All rights reserved.</a:t>
            </a:r>
            <a:endParaRPr lang="en-GB" dirty="0"/>
          </a:p>
        </p:txBody>
      </p:sp>
      <p:sp>
        <p:nvSpPr>
          <p:cNvPr id="6" name="Slide Number Placeholder 5">
            <a:extLst>
              <a:ext uri="{FF2B5EF4-FFF2-40B4-BE49-F238E27FC236}">
                <a16:creationId xmlns:a16="http://schemas.microsoft.com/office/drawing/2014/main" id="{083119DB-87EC-48F7-8913-754883BE63D9}"/>
              </a:ext>
            </a:extLst>
          </p:cNvPr>
          <p:cNvSpPr>
            <a:spLocks noGrp="1"/>
          </p:cNvSpPr>
          <p:nvPr>
            <p:ph type="sldNum" sz="quarter" idx="12"/>
          </p:nvPr>
        </p:nvSpPr>
        <p:spPr/>
        <p:txBody>
          <a:bodyPr/>
          <a:lstStyle/>
          <a:p>
            <a:fld id="{F36C87F6-986D-49E6-AF40-1B3A1EE8064D}" type="slidenum">
              <a:rPr lang="en-GB" smtClean="0"/>
              <a:t>14</a:t>
            </a:fld>
            <a:endParaRPr lang="en-GB"/>
          </a:p>
        </p:txBody>
      </p:sp>
      <p:sp>
        <p:nvSpPr>
          <p:cNvPr id="2" name="Rectangle 1">
            <a:extLst>
              <a:ext uri="{FF2B5EF4-FFF2-40B4-BE49-F238E27FC236}">
                <a16:creationId xmlns:a16="http://schemas.microsoft.com/office/drawing/2014/main" id="{27B1CCBF-107B-4D7D-8035-D25C07BF4B73}"/>
              </a:ext>
            </a:extLst>
          </p:cNvPr>
          <p:cNvSpPr/>
          <p:nvPr/>
        </p:nvSpPr>
        <p:spPr>
          <a:xfrm>
            <a:off x="227012" y="2057400"/>
            <a:ext cx="4099877" cy="2369880"/>
          </a:xfrm>
          <a:prstGeom prst="rect">
            <a:avLst/>
          </a:prstGeom>
        </p:spPr>
        <p:txBody>
          <a:bodyPr wrap="square">
            <a:spAutoFit/>
          </a:bodyPr>
          <a:lstStyle/>
          <a:p>
            <a:pPr algn="ctr"/>
            <a:r>
              <a:rPr lang="en-GB" sz="6000" b="1" dirty="0" smtClean="0">
                <a:solidFill>
                  <a:srgbClr val="FF0000"/>
                </a:solidFill>
                <a:latin typeface="3M Circular TT Bold" panose="020B0804020101010102" pitchFamily="34" charset="0"/>
                <a:cs typeface="3M Circular TT Bold" panose="020B0804020101010102" pitchFamily="34" charset="0"/>
              </a:rPr>
              <a:t>KENALI</a:t>
            </a:r>
            <a:endParaRPr lang="en-GB" sz="6000" b="1" dirty="0">
              <a:solidFill>
                <a:srgbClr val="FF0000"/>
              </a:solidFill>
              <a:latin typeface="3M Circular TT Bold" panose="020B0804020101010102" pitchFamily="34" charset="0"/>
              <a:cs typeface="3M Circular TT Bold" panose="020B0804020101010102" pitchFamily="34" charset="0"/>
            </a:endParaRPr>
          </a:p>
          <a:p>
            <a:pPr algn="ctr"/>
            <a:r>
              <a:rPr lang="en-GB" sz="4400" b="1" dirty="0" smtClean="0">
                <a:solidFill>
                  <a:schemeClr val="tx2"/>
                </a:solidFill>
                <a:latin typeface="3M Circular TT Bold" panose="020B0804020101010102" pitchFamily="34" charset="0"/>
                <a:cs typeface="3M Circular TT Bold" panose="020B0804020101010102" pitchFamily="34" charset="0"/>
              </a:rPr>
              <a:t>respirator </a:t>
            </a:r>
            <a:r>
              <a:rPr lang="en-GB" sz="4400" b="1" dirty="0" err="1" smtClean="0">
                <a:solidFill>
                  <a:schemeClr val="tx2"/>
                </a:solidFill>
                <a:latin typeface="3M Circular TT Bold" panose="020B0804020101010102" pitchFamily="34" charset="0"/>
                <a:cs typeface="3M Circular TT Bold" panose="020B0804020101010102" pitchFamily="34" charset="0"/>
              </a:rPr>
              <a:t>Anda</a:t>
            </a:r>
            <a:endParaRPr lang="en-GB" sz="8800" b="1" dirty="0">
              <a:solidFill>
                <a:schemeClr val="tx2"/>
              </a:solidFill>
              <a:latin typeface="3M Circular TT Bold" panose="020B0804020101010102" pitchFamily="34" charset="0"/>
              <a:cs typeface="3M Circular TT Bold" panose="020B0804020101010102" pitchFamily="34" charset="0"/>
            </a:endParaRPr>
          </a:p>
        </p:txBody>
      </p:sp>
      <p:pic>
        <p:nvPicPr>
          <p:cNvPr id="7" name="Picture 6">
            <a:extLst>
              <a:ext uri="{FF2B5EF4-FFF2-40B4-BE49-F238E27FC236}">
                <a16:creationId xmlns:a16="http://schemas.microsoft.com/office/drawing/2014/main" id="{315CB6AB-A288-4577-9927-3E775AD742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63859" y="1828800"/>
            <a:ext cx="4519217" cy="3962400"/>
          </a:xfrm>
          <a:prstGeom prst="rect">
            <a:avLst/>
          </a:prstGeom>
        </p:spPr>
      </p:pic>
    </p:spTree>
    <p:extLst>
      <p:ext uri="{BB962C8B-B14F-4D97-AF65-F5344CB8AC3E}">
        <p14:creationId xmlns:p14="http://schemas.microsoft.com/office/powerpoint/2010/main" val="160097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F5214C-0A5D-4A76-8F09-4054FD4EEE30}"/>
              </a:ext>
            </a:extLst>
          </p:cNvPr>
          <p:cNvSpPr>
            <a:spLocks noGrp="1"/>
          </p:cNvSpPr>
          <p:nvPr>
            <p:ph type="ftr" sz="quarter" idx="11"/>
          </p:nvPr>
        </p:nvSpPr>
        <p:spPr/>
        <p:txBody>
          <a:bodyPr/>
          <a:lstStyle/>
          <a:p>
            <a:r>
              <a:rPr lang="en-GB"/>
              <a:t>© 2018 International Society for Respiratory Protection.  All rights reserved.</a:t>
            </a:r>
            <a:endParaRPr lang="en-GB" dirty="0"/>
          </a:p>
        </p:txBody>
      </p:sp>
      <p:sp>
        <p:nvSpPr>
          <p:cNvPr id="6" name="Slide Number Placeholder 5">
            <a:extLst>
              <a:ext uri="{FF2B5EF4-FFF2-40B4-BE49-F238E27FC236}">
                <a16:creationId xmlns:a16="http://schemas.microsoft.com/office/drawing/2014/main" id="{083119DB-87EC-48F7-8913-754883BE63D9}"/>
              </a:ext>
            </a:extLst>
          </p:cNvPr>
          <p:cNvSpPr>
            <a:spLocks noGrp="1"/>
          </p:cNvSpPr>
          <p:nvPr>
            <p:ph type="sldNum" sz="quarter" idx="12"/>
          </p:nvPr>
        </p:nvSpPr>
        <p:spPr/>
        <p:txBody>
          <a:bodyPr/>
          <a:lstStyle/>
          <a:p>
            <a:fld id="{F36C87F6-986D-49E6-AF40-1B3A1EE8064D}" type="slidenum">
              <a:rPr lang="en-GB" smtClean="0"/>
              <a:t>15</a:t>
            </a:fld>
            <a:endParaRPr lang="en-GB"/>
          </a:p>
        </p:txBody>
      </p:sp>
      <p:pic>
        <p:nvPicPr>
          <p:cNvPr id="7" name="Picture 6">
            <a:extLst>
              <a:ext uri="{FF2B5EF4-FFF2-40B4-BE49-F238E27FC236}">
                <a16:creationId xmlns:a16="http://schemas.microsoft.com/office/drawing/2014/main" id="{315CB6AB-A288-4577-9927-3E775AD742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2812" y="1600200"/>
            <a:ext cx="4519217" cy="3962400"/>
          </a:xfrm>
          <a:prstGeom prst="rect">
            <a:avLst/>
          </a:prstGeom>
        </p:spPr>
      </p:pic>
      <p:pic>
        <p:nvPicPr>
          <p:cNvPr id="8" name="Picture 7">
            <a:extLst>
              <a:ext uri="{FF2B5EF4-FFF2-40B4-BE49-F238E27FC236}">
                <a16:creationId xmlns:a16="http://schemas.microsoft.com/office/drawing/2014/main" id="{16FE3BF4-7869-4A64-86CF-477E83E55A8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7460" r="12014"/>
          <a:stretch/>
        </p:blipFill>
        <p:spPr>
          <a:xfrm>
            <a:off x="5468518" y="1637211"/>
            <a:ext cx="4214415" cy="3929743"/>
          </a:xfrm>
          <a:prstGeom prst="rect">
            <a:avLst/>
          </a:prstGeom>
        </p:spPr>
      </p:pic>
      <p:sp>
        <p:nvSpPr>
          <p:cNvPr id="3" name="TextBox 2">
            <a:extLst>
              <a:ext uri="{FF2B5EF4-FFF2-40B4-BE49-F238E27FC236}">
                <a16:creationId xmlns:a16="http://schemas.microsoft.com/office/drawing/2014/main" id="{90F7D975-25D3-48DF-A200-CC8772279E6C}"/>
              </a:ext>
            </a:extLst>
          </p:cNvPr>
          <p:cNvSpPr txBox="1"/>
          <p:nvPr/>
        </p:nvSpPr>
        <p:spPr>
          <a:xfrm>
            <a:off x="2147152" y="838200"/>
            <a:ext cx="2937072" cy="763286"/>
          </a:xfrm>
          <a:prstGeom prst="rect">
            <a:avLst/>
          </a:prstGeom>
          <a:noFill/>
        </p:spPr>
        <p:txBody>
          <a:bodyPr wrap="none" rtlCol="0">
            <a:spAutoFit/>
          </a:bodyPr>
          <a:lstStyle/>
          <a:p>
            <a:pPr>
              <a:lnSpc>
                <a:spcPct val="90000"/>
              </a:lnSpc>
            </a:pPr>
            <a:r>
              <a:rPr lang="en-GB" sz="2400" dirty="0" err="1" smtClean="0"/>
              <a:t>Tali</a:t>
            </a:r>
            <a:r>
              <a:rPr lang="en-GB" sz="2400" dirty="0" smtClean="0"/>
              <a:t> </a:t>
            </a:r>
            <a:r>
              <a:rPr lang="en-GB" sz="2400" dirty="0" err="1" smtClean="0"/>
              <a:t>bagian</a:t>
            </a:r>
            <a:r>
              <a:rPr lang="en-GB" sz="2400" dirty="0" smtClean="0"/>
              <a:t> </a:t>
            </a:r>
            <a:r>
              <a:rPr lang="en-GB" sz="2400" dirty="0" err="1" smtClean="0"/>
              <a:t>kepala</a:t>
            </a:r>
            <a:r>
              <a:rPr lang="en-GB" sz="2400" dirty="0" smtClean="0"/>
              <a:t> </a:t>
            </a:r>
          </a:p>
          <a:p>
            <a:pPr>
              <a:lnSpc>
                <a:spcPct val="90000"/>
              </a:lnSpc>
            </a:pPr>
            <a:r>
              <a:rPr lang="en-GB" sz="2400" dirty="0"/>
              <a:t>(</a:t>
            </a:r>
            <a:r>
              <a:rPr lang="en-GB" sz="2400" dirty="0" smtClean="0"/>
              <a:t>Head strap)</a:t>
            </a:r>
            <a:endParaRPr lang="en-GB" sz="2400" dirty="0"/>
          </a:p>
        </p:txBody>
      </p:sp>
      <p:sp>
        <p:nvSpPr>
          <p:cNvPr id="9" name="TextBox 8">
            <a:extLst>
              <a:ext uri="{FF2B5EF4-FFF2-40B4-BE49-F238E27FC236}">
                <a16:creationId xmlns:a16="http://schemas.microsoft.com/office/drawing/2014/main" id="{11DA95B0-CAD7-4BD3-A38C-7B372B7A31AE}"/>
              </a:ext>
            </a:extLst>
          </p:cNvPr>
          <p:cNvSpPr txBox="1"/>
          <p:nvPr/>
        </p:nvSpPr>
        <p:spPr>
          <a:xfrm>
            <a:off x="74612" y="2056114"/>
            <a:ext cx="2274331" cy="763286"/>
          </a:xfrm>
          <a:prstGeom prst="rect">
            <a:avLst/>
          </a:prstGeom>
          <a:noFill/>
        </p:spPr>
        <p:txBody>
          <a:bodyPr wrap="none" rtlCol="0">
            <a:spAutoFit/>
          </a:bodyPr>
          <a:lstStyle/>
          <a:p>
            <a:pPr>
              <a:lnSpc>
                <a:spcPct val="90000"/>
              </a:lnSpc>
            </a:pPr>
            <a:r>
              <a:rPr lang="en-GB" sz="2400" dirty="0" err="1" smtClean="0"/>
              <a:t>Kawat</a:t>
            </a:r>
            <a:r>
              <a:rPr lang="en-GB" sz="2400" dirty="0" smtClean="0"/>
              <a:t> </a:t>
            </a:r>
            <a:r>
              <a:rPr lang="en-GB" sz="2400" dirty="0" err="1" smtClean="0"/>
              <a:t>hidung</a:t>
            </a:r>
            <a:endParaRPr lang="en-GB" sz="2400" dirty="0" smtClean="0"/>
          </a:p>
          <a:p>
            <a:pPr>
              <a:lnSpc>
                <a:spcPct val="90000"/>
              </a:lnSpc>
            </a:pPr>
            <a:r>
              <a:rPr lang="en-GB" sz="2400" dirty="0" smtClean="0"/>
              <a:t>(Nose clip)</a:t>
            </a:r>
            <a:endParaRPr lang="en-GB" sz="2400" dirty="0"/>
          </a:p>
        </p:txBody>
      </p:sp>
      <p:sp>
        <p:nvSpPr>
          <p:cNvPr id="10" name="TextBox 9">
            <a:extLst>
              <a:ext uri="{FF2B5EF4-FFF2-40B4-BE49-F238E27FC236}">
                <a16:creationId xmlns:a16="http://schemas.microsoft.com/office/drawing/2014/main" id="{8FA6DA10-3042-47A6-B337-251EADA09CB0}"/>
              </a:ext>
            </a:extLst>
          </p:cNvPr>
          <p:cNvSpPr txBox="1"/>
          <p:nvPr/>
        </p:nvSpPr>
        <p:spPr>
          <a:xfrm>
            <a:off x="9142412" y="2356852"/>
            <a:ext cx="3099483" cy="1372427"/>
          </a:xfrm>
          <a:prstGeom prst="rect">
            <a:avLst/>
          </a:prstGeom>
          <a:noFill/>
        </p:spPr>
        <p:txBody>
          <a:bodyPr wrap="none" rtlCol="0">
            <a:spAutoFit/>
          </a:bodyPr>
          <a:lstStyle/>
          <a:p>
            <a:pPr>
              <a:lnSpc>
                <a:spcPct val="90000"/>
              </a:lnSpc>
            </a:pPr>
            <a:r>
              <a:rPr lang="en-GB" sz="2300" dirty="0" err="1" smtClean="0"/>
              <a:t>Katup</a:t>
            </a:r>
            <a:r>
              <a:rPr lang="en-GB" sz="2300" dirty="0" smtClean="0"/>
              <a:t> </a:t>
            </a:r>
            <a:r>
              <a:rPr lang="en-GB" sz="2300" dirty="0" err="1" smtClean="0"/>
              <a:t>pernapasan</a:t>
            </a:r>
            <a:endParaRPr lang="en-GB" sz="2300" dirty="0" smtClean="0"/>
          </a:p>
          <a:p>
            <a:pPr>
              <a:lnSpc>
                <a:spcPct val="90000"/>
              </a:lnSpc>
            </a:pPr>
            <a:r>
              <a:rPr lang="en-GB" sz="2300" dirty="0" smtClean="0"/>
              <a:t>(Exhalation valve)</a:t>
            </a:r>
          </a:p>
          <a:p>
            <a:pPr>
              <a:lnSpc>
                <a:spcPct val="90000"/>
              </a:lnSpc>
            </a:pPr>
            <a:r>
              <a:rPr lang="en-GB" sz="2300" dirty="0" smtClean="0"/>
              <a:t>(</a:t>
            </a:r>
            <a:r>
              <a:rPr lang="en-GB" sz="2300" dirty="0" err="1" smtClean="0"/>
              <a:t>Dimana</a:t>
            </a:r>
            <a:r>
              <a:rPr lang="en-GB" sz="2300" dirty="0" smtClean="0"/>
              <a:t> </a:t>
            </a:r>
            <a:r>
              <a:rPr lang="en-GB" sz="2300" dirty="0" err="1" smtClean="0"/>
              <a:t>terpasang</a:t>
            </a:r>
            <a:r>
              <a:rPr lang="en-GB" sz="2300" dirty="0" smtClean="0"/>
              <a:t>)</a:t>
            </a:r>
            <a:endParaRPr lang="en-GB" sz="2300" dirty="0"/>
          </a:p>
          <a:p>
            <a:pPr>
              <a:lnSpc>
                <a:spcPct val="90000"/>
              </a:lnSpc>
            </a:pPr>
            <a:r>
              <a:rPr lang="en-GB" sz="2300" dirty="0"/>
              <a:t>(where fitted)</a:t>
            </a:r>
          </a:p>
        </p:txBody>
      </p:sp>
      <p:cxnSp>
        <p:nvCxnSpPr>
          <p:cNvPr id="12" name="Straight Arrow Connector 11">
            <a:extLst>
              <a:ext uri="{FF2B5EF4-FFF2-40B4-BE49-F238E27FC236}">
                <a16:creationId xmlns:a16="http://schemas.microsoft.com/office/drawing/2014/main" id="{1B823F34-57F8-4DEA-9AE1-17C7948D882B}"/>
              </a:ext>
            </a:extLst>
          </p:cNvPr>
          <p:cNvCxnSpPr/>
          <p:nvPr/>
        </p:nvCxnSpPr>
        <p:spPr>
          <a:xfrm flipH="1">
            <a:off x="8532812" y="3200400"/>
            <a:ext cx="914400" cy="10668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8A7E1A3-832F-47F3-B659-7B2096564070}"/>
              </a:ext>
            </a:extLst>
          </p:cNvPr>
          <p:cNvCxnSpPr>
            <a:cxnSpLocks/>
          </p:cNvCxnSpPr>
          <p:nvPr/>
        </p:nvCxnSpPr>
        <p:spPr>
          <a:xfrm flipH="1">
            <a:off x="2216448" y="1418758"/>
            <a:ext cx="76694" cy="119507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19F7403-D9DE-4462-9F69-54EC6626BAFE}"/>
              </a:ext>
            </a:extLst>
          </p:cNvPr>
          <p:cNvCxnSpPr>
            <a:cxnSpLocks/>
          </p:cNvCxnSpPr>
          <p:nvPr/>
        </p:nvCxnSpPr>
        <p:spPr>
          <a:xfrm>
            <a:off x="6303375" y="1543243"/>
            <a:ext cx="1619839" cy="213231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14FFEDA-2415-4891-BAA3-97B2B042ACFC}"/>
              </a:ext>
            </a:extLst>
          </p:cNvPr>
          <p:cNvSpPr txBox="1"/>
          <p:nvPr/>
        </p:nvSpPr>
        <p:spPr>
          <a:xfrm>
            <a:off x="3656012" y="5715000"/>
            <a:ext cx="2852163" cy="763286"/>
          </a:xfrm>
          <a:prstGeom prst="rect">
            <a:avLst/>
          </a:prstGeom>
          <a:noFill/>
        </p:spPr>
        <p:txBody>
          <a:bodyPr wrap="none" rtlCol="0">
            <a:spAutoFit/>
          </a:bodyPr>
          <a:lstStyle/>
          <a:p>
            <a:pPr>
              <a:lnSpc>
                <a:spcPct val="90000"/>
              </a:lnSpc>
            </a:pPr>
            <a:r>
              <a:rPr lang="en-GB" sz="2400" dirty="0" err="1" smtClean="0"/>
              <a:t>Bahan</a:t>
            </a:r>
            <a:r>
              <a:rPr lang="en-GB" sz="2400" dirty="0" smtClean="0"/>
              <a:t> </a:t>
            </a:r>
            <a:r>
              <a:rPr lang="en-GB" sz="2400" dirty="0" err="1" smtClean="0"/>
              <a:t>penyaring</a:t>
            </a:r>
            <a:endParaRPr lang="en-GB" sz="2400" dirty="0" smtClean="0"/>
          </a:p>
          <a:p>
            <a:pPr>
              <a:lnSpc>
                <a:spcPct val="90000"/>
              </a:lnSpc>
            </a:pPr>
            <a:r>
              <a:rPr lang="en-GB" sz="2400" dirty="0" smtClean="0"/>
              <a:t>(Filtering material)</a:t>
            </a:r>
            <a:endParaRPr lang="en-GB" sz="2400" dirty="0"/>
          </a:p>
        </p:txBody>
      </p:sp>
      <p:cxnSp>
        <p:nvCxnSpPr>
          <p:cNvPr id="18" name="Straight Arrow Connector 17">
            <a:extLst>
              <a:ext uri="{FF2B5EF4-FFF2-40B4-BE49-F238E27FC236}">
                <a16:creationId xmlns:a16="http://schemas.microsoft.com/office/drawing/2014/main" id="{BA9C00F8-89DC-4770-9BB3-0D189C5E61D1}"/>
              </a:ext>
            </a:extLst>
          </p:cNvPr>
          <p:cNvCxnSpPr>
            <a:cxnSpLocks/>
          </p:cNvCxnSpPr>
          <p:nvPr/>
        </p:nvCxnSpPr>
        <p:spPr>
          <a:xfrm flipH="1" flipV="1">
            <a:off x="2970212" y="4998301"/>
            <a:ext cx="685801" cy="75963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FD488E5-4FAA-4482-8EAE-6E4DCB3A60E2}"/>
              </a:ext>
            </a:extLst>
          </p:cNvPr>
          <p:cNvCxnSpPr>
            <a:cxnSpLocks/>
          </p:cNvCxnSpPr>
          <p:nvPr/>
        </p:nvCxnSpPr>
        <p:spPr>
          <a:xfrm flipV="1">
            <a:off x="6056314" y="4572000"/>
            <a:ext cx="1519411" cy="123005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D3A876C-1199-4F03-AABF-2CE7B8EEE24D}"/>
              </a:ext>
            </a:extLst>
          </p:cNvPr>
          <p:cNvCxnSpPr>
            <a:cxnSpLocks/>
          </p:cNvCxnSpPr>
          <p:nvPr/>
        </p:nvCxnSpPr>
        <p:spPr>
          <a:xfrm>
            <a:off x="4052861" y="1382209"/>
            <a:ext cx="2682804" cy="199621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630713B-9B31-4C6A-AEA0-CD2C6303AC07}"/>
              </a:ext>
            </a:extLst>
          </p:cNvPr>
          <p:cNvCxnSpPr>
            <a:cxnSpLocks/>
          </p:cNvCxnSpPr>
          <p:nvPr/>
        </p:nvCxnSpPr>
        <p:spPr>
          <a:xfrm>
            <a:off x="1293812" y="2732296"/>
            <a:ext cx="1212081" cy="58699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21B460D-36EC-4D2A-9822-CE8B7FFFBAFF}"/>
              </a:ext>
            </a:extLst>
          </p:cNvPr>
          <p:cNvSpPr txBox="1"/>
          <p:nvPr/>
        </p:nvSpPr>
        <p:spPr>
          <a:xfrm>
            <a:off x="5681527" y="838200"/>
            <a:ext cx="2274331" cy="763286"/>
          </a:xfrm>
          <a:prstGeom prst="rect">
            <a:avLst/>
          </a:prstGeom>
          <a:noFill/>
        </p:spPr>
        <p:txBody>
          <a:bodyPr wrap="none" rtlCol="0">
            <a:spAutoFit/>
          </a:bodyPr>
          <a:lstStyle/>
          <a:p>
            <a:pPr>
              <a:lnSpc>
                <a:spcPct val="90000"/>
              </a:lnSpc>
            </a:pPr>
            <a:r>
              <a:rPr lang="en-GB" sz="2400" dirty="0" err="1" smtClean="0"/>
              <a:t>Kawat</a:t>
            </a:r>
            <a:r>
              <a:rPr lang="en-GB" sz="2400" dirty="0" smtClean="0"/>
              <a:t> </a:t>
            </a:r>
            <a:r>
              <a:rPr lang="en-GB" sz="2400" dirty="0" err="1" smtClean="0"/>
              <a:t>hidung</a:t>
            </a:r>
            <a:endParaRPr lang="en-GB" sz="2400" dirty="0"/>
          </a:p>
          <a:p>
            <a:pPr>
              <a:lnSpc>
                <a:spcPct val="90000"/>
              </a:lnSpc>
            </a:pPr>
            <a:r>
              <a:rPr lang="en-GB" sz="2400" dirty="0" smtClean="0"/>
              <a:t>(Nose clip)</a:t>
            </a:r>
            <a:endParaRPr lang="en-GB" sz="2400" dirty="0"/>
          </a:p>
        </p:txBody>
      </p:sp>
      <p:sp>
        <p:nvSpPr>
          <p:cNvPr id="34" name="TextBox 33">
            <a:extLst>
              <a:ext uri="{FF2B5EF4-FFF2-40B4-BE49-F238E27FC236}">
                <a16:creationId xmlns:a16="http://schemas.microsoft.com/office/drawing/2014/main" id="{2F1A3C9F-CAC2-45FF-A30A-9260ED7D46B8}"/>
              </a:ext>
            </a:extLst>
          </p:cNvPr>
          <p:cNvSpPr txBox="1"/>
          <p:nvPr/>
        </p:nvSpPr>
        <p:spPr>
          <a:xfrm>
            <a:off x="8675955" y="5622892"/>
            <a:ext cx="3506050" cy="735330"/>
          </a:xfrm>
          <a:prstGeom prst="rect">
            <a:avLst/>
          </a:prstGeom>
          <a:noFill/>
        </p:spPr>
        <p:txBody>
          <a:bodyPr wrap="none" rtlCol="0">
            <a:spAutoFit/>
          </a:bodyPr>
          <a:lstStyle/>
          <a:p>
            <a:pPr>
              <a:lnSpc>
                <a:spcPct val="90000"/>
              </a:lnSpc>
            </a:pPr>
            <a:r>
              <a:rPr lang="en-GB" sz="2300" dirty="0" err="1" smtClean="0"/>
              <a:t>Tanda</a:t>
            </a:r>
            <a:r>
              <a:rPr lang="en-GB" sz="2300" dirty="0" smtClean="0"/>
              <a:t> </a:t>
            </a:r>
            <a:r>
              <a:rPr lang="en-GB" sz="2300" dirty="0" err="1" smtClean="0"/>
              <a:t>sertifikasi</a:t>
            </a:r>
            <a:endParaRPr lang="en-GB" sz="2300" dirty="0" smtClean="0"/>
          </a:p>
          <a:p>
            <a:pPr>
              <a:lnSpc>
                <a:spcPct val="90000"/>
              </a:lnSpc>
            </a:pPr>
            <a:r>
              <a:rPr lang="en-GB" sz="2300" dirty="0" smtClean="0"/>
              <a:t>(Certification markings)</a:t>
            </a:r>
            <a:endParaRPr lang="en-GB" sz="2300" dirty="0"/>
          </a:p>
        </p:txBody>
      </p:sp>
      <p:cxnSp>
        <p:nvCxnSpPr>
          <p:cNvPr id="35" name="Straight Arrow Connector 34">
            <a:extLst>
              <a:ext uri="{FF2B5EF4-FFF2-40B4-BE49-F238E27FC236}">
                <a16:creationId xmlns:a16="http://schemas.microsoft.com/office/drawing/2014/main" id="{781B3B40-0455-42A3-826F-3B536AAF4EF8}"/>
              </a:ext>
            </a:extLst>
          </p:cNvPr>
          <p:cNvCxnSpPr>
            <a:cxnSpLocks/>
            <a:stCxn id="34" idx="1"/>
          </p:cNvCxnSpPr>
          <p:nvPr/>
        </p:nvCxnSpPr>
        <p:spPr>
          <a:xfrm flipH="1" flipV="1">
            <a:off x="8200011" y="4699003"/>
            <a:ext cx="475944" cy="129155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70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F5214C-0A5D-4A76-8F09-4054FD4EEE30}"/>
              </a:ext>
            </a:extLst>
          </p:cNvPr>
          <p:cNvSpPr>
            <a:spLocks noGrp="1"/>
          </p:cNvSpPr>
          <p:nvPr>
            <p:ph type="ftr" sz="quarter" idx="11"/>
          </p:nvPr>
        </p:nvSpPr>
        <p:spPr/>
        <p:txBody>
          <a:bodyPr/>
          <a:lstStyle/>
          <a:p>
            <a:r>
              <a:rPr lang="en-GB"/>
              <a:t>© 2018 International Society for Respiratory Protection.  All rights reserved.</a:t>
            </a:r>
            <a:endParaRPr lang="en-GB" dirty="0"/>
          </a:p>
        </p:txBody>
      </p:sp>
      <p:sp>
        <p:nvSpPr>
          <p:cNvPr id="6" name="Slide Number Placeholder 5">
            <a:extLst>
              <a:ext uri="{FF2B5EF4-FFF2-40B4-BE49-F238E27FC236}">
                <a16:creationId xmlns:a16="http://schemas.microsoft.com/office/drawing/2014/main" id="{083119DB-87EC-48F7-8913-754883BE63D9}"/>
              </a:ext>
            </a:extLst>
          </p:cNvPr>
          <p:cNvSpPr>
            <a:spLocks noGrp="1"/>
          </p:cNvSpPr>
          <p:nvPr>
            <p:ph type="sldNum" sz="quarter" idx="12"/>
          </p:nvPr>
        </p:nvSpPr>
        <p:spPr/>
        <p:txBody>
          <a:bodyPr/>
          <a:lstStyle/>
          <a:p>
            <a:fld id="{F36C87F6-986D-49E6-AF40-1B3A1EE8064D}" type="slidenum">
              <a:rPr lang="en-GB" smtClean="0"/>
              <a:t>16</a:t>
            </a:fld>
            <a:endParaRPr lang="en-GB"/>
          </a:p>
        </p:txBody>
      </p:sp>
      <p:pic>
        <p:nvPicPr>
          <p:cNvPr id="2" name="Picture 1">
            <a:extLst>
              <a:ext uri="{FF2B5EF4-FFF2-40B4-BE49-F238E27FC236}">
                <a16:creationId xmlns:a16="http://schemas.microsoft.com/office/drawing/2014/main" id="{14EBE65F-C9F9-45BC-AB1C-EC47051E150D}"/>
              </a:ext>
            </a:extLst>
          </p:cNvPr>
          <p:cNvPicPr>
            <a:picLocks noChangeAspect="1"/>
          </p:cNvPicPr>
          <p:nvPr/>
        </p:nvPicPr>
        <p:blipFill>
          <a:blip r:embed="rId3"/>
          <a:stretch>
            <a:fillRect/>
          </a:stretch>
        </p:blipFill>
        <p:spPr>
          <a:xfrm>
            <a:off x="303212" y="870100"/>
            <a:ext cx="5405551" cy="5117800"/>
          </a:xfrm>
          <a:prstGeom prst="rect">
            <a:avLst/>
          </a:prstGeom>
        </p:spPr>
      </p:pic>
      <p:sp>
        <p:nvSpPr>
          <p:cNvPr id="9" name="TextBox 8">
            <a:extLst>
              <a:ext uri="{FF2B5EF4-FFF2-40B4-BE49-F238E27FC236}">
                <a16:creationId xmlns:a16="http://schemas.microsoft.com/office/drawing/2014/main" id="{C2B26402-3D56-4FA3-A5F2-9E2489E1164D}"/>
              </a:ext>
            </a:extLst>
          </p:cNvPr>
          <p:cNvSpPr txBox="1"/>
          <p:nvPr/>
        </p:nvSpPr>
        <p:spPr>
          <a:xfrm>
            <a:off x="6246812" y="2667000"/>
            <a:ext cx="5867400" cy="1653786"/>
          </a:xfrm>
          <a:prstGeom prst="rect">
            <a:avLst/>
          </a:prstGeom>
          <a:noFill/>
        </p:spPr>
        <p:txBody>
          <a:bodyPr wrap="square" rtlCol="0">
            <a:spAutoFit/>
          </a:bodyPr>
          <a:lstStyle/>
          <a:p>
            <a:pPr algn="ctr">
              <a:lnSpc>
                <a:spcPct val="90000"/>
              </a:lnSpc>
            </a:pPr>
            <a:r>
              <a:rPr lang="en-GB" sz="7200" b="1" dirty="0" smtClean="0">
                <a:solidFill>
                  <a:schemeClr val="tx2"/>
                </a:solidFill>
                <a:latin typeface="3M Circular TT Bold" panose="020B0804020101010102" pitchFamily="34" charset="0"/>
                <a:cs typeface="3M Circular TT Bold" panose="020B0804020101010102" pitchFamily="34" charset="0"/>
              </a:rPr>
              <a:t>PERIKSA</a:t>
            </a:r>
            <a:endParaRPr lang="en-GB" sz="7200" b="1" dirty="0">
              <a:solidFill>
                <a:schemeClr val="tx2"/>
              </a:solidFill>
              <a:latin typeface="3M Circular TT Bold" panose="020B0804020101010102" pitchFamily="34" charset="0"/>
              <a:cs typeface="3M Circular TT Bold" panose="020B0804020101010102" pitchFamily="34" charset="0"/>
            </a:endParaRPr>
          </a:p>
          <a:p>
            <a:pPr algn="ctr">
              <a:lnSpc>
                <a:spcPct val="90000"/>
              </a:lnSpc>
            </a:pPr>
            <a:r>
              <a:rPr lang="en-GB" sz="4000" b="1" dirty="0" err="1" smtClean="0">
                <a:solidFill>
                  <a:schemeClr val="tx2"/>
                </a:solidFill>
                <a:latin typeface="3M Circular TT Bold" panose="020B0804020101010102" pitchFamily="34" charset="0"/>
                <a:cs typeface="3M Circular TT Bold" panose="020B0804020101010102" pitchFamily="34" charset="0"/>
              </a:rPr>
              <a:t>sebelum</a:t>
            </a:r>
            <a:r>
              <a:rPr lang="en-GB" sz="4000" b="1" dirty="0" smtClean="0">
                <a:solidFill>
                  <a:schemeClr val="tx2"/>
                </a:solidFill>
                <a:latin typeface="3M Circular TT Bold" panose="020B0804020101010102" pitchFamily="34" charset="0"/>
                <a:cs typeface="3M Circular TT Bold" panose="020B0804020101010102" pitchFamily="34" charset="0"/>
              </a:rPr>
              <a:t> </a:t>
            </a:r>
            <a:r>
              <a:rPr lang="en-GB" sz="4000" b="1" dirty="0" err="1" smtClean="0">
                <a:solidFill>
                  <a:schemeClr val="tx2"/>
                </a:solidFill>
                <a:latin typeface="3M Circular TT Bold" panose="020B0804020101010102" pitchFamily="34" charset="0"/>
                <a:cs typeface="3M Circular TT Bold" panose="020B0804020101010102" pitchFamily="34" charset="0"/>
              </a:rPr>
              <a:t>Anda</a:t>
            </a:r>
            <a:r>
              <a:rPr lang="en-GB" sz="4000" b="1" dirty="0" smtClean="0">
                <a:solidFill>
                  <a:schemeClr val="tx2"/>
                </a:solidFill>
                <a:latin typeface="3M Circular TT Bold" panose="020B0804020101010102" pitchFamily="34" charset="0"/>
                <a:cs typeface="3M Circular TT Bold" panose="020B0804020101010102" pitchFamily="34" charset="0"/>
              </a:rPr>
              <a:t> </a:t>
            </a:r>
            <a:r>
              <a:rPr lang="en-GB" sz="4000" b="1" dirty="0" err="1" smtClean="0">
                <a:solidFill>
                  <a:schemeClr val="tx2"/>
                </a:solidFill>
                <a:latin typeface="3M Circular TT Bold" panose="020B0804020101010102" pitchFamily="34" charset="0"/>
                <a:cs typeface="3M Circular TT Bold" panose="020B0804020101010102" pitchFamily="34" charset="0"/>
              </a:rPr>
              <a:t>gunakan</a:t>
            </a:r>
            <a:endParaRPr lang="en-GB" sz="4000" b="1" dirty="0">
              <a:solidFill>
                <a:schemeClr val="tx2"/>
              </a:solidFill>
              <a:latin typeface="3M Circular TT Bold" panose="020B0804020101010102" pitchFamily="34" charset="0"/>
              <a:cs typeface="3M Circular TT Bold" panose="020B0804020101010102" pitchFamily="34" charset="0"/>
            </a:endParaRPr>
          </a:p>
        </p:txBody>
      </p:sp>
    </p:spTree>
    <p:extLst>
      <p:ext uri="{BB962C8B-B14F-4D97-AF65-F5344CB8AC3E}">
        <p14:creationId xmlns:p14="http://schemas.microsoft.com/office/powerpoint/2010/main" val="26192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F5214C-0A5D-4A76-8F09-4054FD4EEE30}"/>
              </a:ext>
            </a:extLst>
          </p:cNvPr>
          <p:cNvSpPr>
            <a:spLocks noGrp="1"/>
          </p:cNvSpPr>
          <p:nvPr>
            <p:ph type="ftr" sz="quarter" idx="11"/>
          </p:nvPr>
        </p:nvSpPr>
        <p:spPr/>
        <p:txBody>
          <a:bodyPr/>
          <a:lstStyle/>
          <a:p>
            <a:r>
              <a:rPr lang="en-GB" dirty="0"/>
              <a:t>© 2018 International Society for Respiratory Protection.  All rights reserved.</a:t>
            </a:r>
          </a:p>
        </p:txBody>
      </p:sp>
      <p:sp>
        <p:nvSpPr>
          <p:cNvPr id="6" name="Slide Number Placeholder 5">
            <a:extLst>
              <a:ext uri="{FF2B5EF4-FFF2-40B4-BE49-F238E27FC236}">
                <a16:creationId xmlns:a16="http://schemas.microsoft.com/office/drawing/2014/main" id="{083119DB-87EC-48F7-8913-754883BE63D9}"/>
              </a:ext>
            </a:extLst>
          </p:cNvPr>
          <p:cNvSpPr>
            <a:spLocks noGrp="1"/>
          </p:cNvSpPr>
          <p:nvPr>
            <p:ph type="sldNum" sz="quarter" idx="12"/>
          </p:nvPr>
        </p:nvSpPr>
        <p:spPr/>
        <p:txBody>
          <a:bodyPr/>
          <a:lstStyle/>
          <a:p>
            <a:fld id="{F36C87F6-986D-49E6-AF40-1B3A1EE8064D}" type="slidenum">
              <a:rPr lang="en-GB" smtClean="0"/>
              <a:t>17</a:t>
            </a:fld>
            <a:endParaRPr lang="en-GB"/>
          </a:p>
        </p:txBody>
      </p:sp>
      <p:sp>
        <p:nvSpPr>
          <p:cNvPr id="9" name="TextBox 8">
            <a:extLst>
              <a:ext uri="{FF2B5EF4-FFF2-40B4-BE49-F238E27FC236}">
                <a16:creationId xmlns:a16="http://schemas.microsoft.com/office/drawing/2014/main" id="{C2B26402-3D56-4FA3-A5F2-9E2489E1164D}"/>
              </a:ext>
            </a:extLst>
          </p:cNvPr>
          <p:cNvSpPr txBox="1"/>
          <p:nvPr/>
        </p:nvSpPr>
        <p:spPr>
          <a:xfrm>
            <a:off x="5029798" y="2057400"/>
            <a:ext cx="7008214" cy="4288354"/>
          </a:xfrm>
          <a:prstGeom prst="rect">
            <a:avLst/>
          </a:prstGeom>
          <a:noFill/>
        </p:spPr>
        <p:txBody>
          <a:bodyPr wrap="square" rtlCol="0">
            <a:spAutoFit/>
          </a:bodyPr>
          <a:lstStyle/>
          <a:p>
            <a:pPr algn="ctr">
              <a:lnSpc>
                <a:spcPct val="90000"/>
              </a:lnSpc>
              <a:spcAft>
                <a:spcPts val="2400"/>
              </a:spcAft>
            </a:pPr>
            <a:r>
              <a:rPr lang="en-GB" sz="6000" b="1" dirty="0" smtClean="0">
                <a:solidFill>
                  <a:schemeClr val="tx2"/>
                </a:solidFill>
                <a:latin typeface="3M Circular TT Bold" panose="020B0804020101010102" pitchFamily="34" charset="0"/>
                <a:cs typeface="3M Circular TT Bold" panose="020B0804020101010102" pitchFamily="34" charset="0"/>
              </a:rPr>
              <a:t>JANGAN GUNAKAN JIKA…</a:t>
            </a:r>
            <a:endParaRPr lang="en-GB" sz="6000" b="1" dirty="0">
              <a:solidFill>
                <a:schemeClr val="tx2"/>
              </a:solidFill>
              <a:latin typeface="3M Circular TT Bold" panose="020B0804020101010102" pitchFamily="34" charset="0"/>
              <a:cs typeface="3M Circular TT Bold" panose="020B0804020101010102" pitchFamily="34" charset="0"/>
            </a:endParaRPr>
          </a:p>
          <a:p>
            <a:pPr marL="571500" indent="-571500">
              <a:lnSpc>
                <a:spcPct val="90000"/>
              </a:lnSpc>
              <a:buFont typeface="Arial" panose="020B0604020202020204" pitchFamily="34" charset="0"/>
              <a:buChar char="•"/>
            </a:pPr>
            <a:r>
              <a:rPr lang="en-GB" sz="4000" b="1" dirty="0" err="1" smtClean="0">
                <a:solidFill>
                  <a:schemeClr val="tx2"/>
                </a:solidFill>
                <a:latin typeface="3M Circular TT Bold" panose="020B0804020101010102" pitchFamily="34" charset="0"/>
                <a:cs typeface="3M Circular TT Bold" panose="020B0804020101010102" pitchFamily="34" charset="0"/>
              </a:rPr>
              <a:t>rusak</a:t>
            </a:r>
            <a:endParaRPr lang="en-GB" sz="4000" b="1" dirty="0">
              <a:solidFill>
                <a:schemeClr val="tx2"/>
              </a:solidFill>
              <a:latin typeface="3M Circular TT Bold" panose="020B0804020101010102" pitchFamily="34" charset="0"/>
              <a:cs typeface="3M Circular TT Bold" panose="020B0804020101010102" pitchFamily="34" charset="0"/>
            </a:endParaRPr>
          </a:p>
          <a:p>
            <a:pPr marL="571500" indent="-571500">
              <a:lnSpc>
                <a:spcPct val="90000"/>
              </a:lnSpc>
              <a:buFont typeface="Arial" panose="020B0604020202020204" pitchFamily="34" charset="0"/>
              <a:buChar char="•"/>
            </a:pPr>
            <a:r>
              <a:rPr lang="en-GB" sz="4000" b="1" dirty="0" err="1" smtClean="0">
                <a:solidFill>
                  <a:schemeClr val="tx2"/>
                </a:solidFill>
                <a:latin typeface="3M Circular TT Bold" panose="020B0804020101010102" pitchFamily="34" charset="0"/>
                <a:cs typeface="3M Circular TT Bold" panose="020B0804020101010102" pitchFamily="34" charset="0"/>
              </a:rPr>
              <a:t>kotor</a:t>
            </a:r>
            <a:endParaRPr lang="en-GB" sz="4000" b="1" dirty="0">
              <a:solidFill>
                <a:schemeClr val="tx2"/>
              </a:solidFill>
              <a:latin typeface="3M Circular TT Bold" panose="020B0804020101010102" pitchFamily="34" charset="0"/>
              <a:cs typeface="3M Circular TT Bold" panose="020B0804020101010102" pitchFamily="34" charset="0"/>
            </a:endParaRPr>
          </a:p>
          <a:p>
            <a:pPr marL="571500" indent="-571500">
              <a:lnSpc>
                <a:spcPct val="90000"/>
              </a:lnSpc>
              <a:buFont typeface="Arial" panose="020B0604020202020204" pitchFamily="34" charset="0"/>
              <a:buChar char="•"/>
            </a:pPr>
            <a:r>
              <a:rPr lang="en-GB" sz="4000" b="1" dirty="0" err="1" smtClean="0">
                <a:solidFill>
                  <a:schemeClr val="tx2"/>
                </a:solidFill>
                <a:latin typeface="3M Circular TT Bold" panose="020B0804020101010102" pitchFamily="34" charset="0"/>
                <a:cs typeface="3M Circular TT Bold" panose="020B0804020101010102" pitchFamily="34" charset="0"/>
              </a:rPr>
              <a:t>sulit</a:t>
            </a:r>
            <a:r>
              <a:rPr lang="en-GB" sz="4000" b="1" dirty="0" smtClean="0">
                <a:solidFill>
                  <a:schemeClr val="tx2"/>
                </a:solidFill>
                <a:latin typeface="3M Circular TT Bold" panose="020B0804020101010102" pitchFamily="34" charset="0"/>
                <a:cs typeface="3M Circular TT Bold" panose="020B0804020101010102" pitchFamily="34" charset="0"/>
              </a:rPr>
              <a:t> </a:t>
            </a:r>
            <a:r>
              <a:rPr lang="en-GB" sz="4000" b="1" dirty="0" err="1" smtClean="0">
                <a:solidFill>
                  <a:schemeClr val="tx2"/>
                </a:solidFill>
                <a:latin typeface="3M Circular TT Bold" panose="020B0804020101010102" pitchFamily="34" charset="0"/>
                <a:cs typeface="3M Circular TT Bold" panose="020B0804020101010102" pitchFamily="34" charset="0"/>
              </a:rPr>
              <a:t>digunakan</a:t>
            </a:r>
            <a:r>
              <a:rPr lang="en-GB" sz="4000" b="1" dirty="0" smtClean="0">
                <a:solidFill>
                  <a:schemeClr val="tx2"/>
                </a:solidFill>
                <a:latin typeface="3M Circular TT Bold" panose="020B0804020101010102" pitchFamily="34" charset="0"/>
                <a:cs typeface="3M Circular TT Bold" panose="020B0804020101010102" pitchFamily="34" charset="0"/>
              </a:rPr>
              <a:t> </a:t>
            </a:r>
            <a:r>
              <a:rPr lang="en-GB" sz="4000" b="1" dirty="0" err="1" smtClean="0">
                <a:solidFill>
                  <a:schemeClr val="tx2"/>
                </a:solidFill>
                <a:latin typeface="3M Circular TT Bold" panose="020B0804020101010102" pitchFamily="34" charset="0"/>
                <a:cs typeface="3M Circular TT Bold" panose="020B0804020101010102" pitchFamily="34" charset="0"/>
              </a:rPr>
              <a:t>untuk</a:t>
            </a:r>
            <a:r>
              <a:rPr lang="en-GB" sz="4000" b="1" dirty="0" smtClean="0">
                <a:solidFill>
                  <a:schemeClr val="tx2"/>
                </a:solidFill>
                <a:latin typeface="3M Circular TT Bold" panose="020B0804020101010102" pitchFamily="34" charset="0"/>
                <a:cs typeface="3M Circular TT Bold" panose="020B0804020101010102" pitchFamily="34" charset="0"/>
              </a:rPr>
              <a:t> </a:t>
            </a:r>
            <a:r>
              <a:rPr lang="en-GB" sz="4000" b="1" dirty="0" err="1" smtClean="0">
                <a:solidFill>
                  <a:schemeClr val="tx2"/>
                </a:solidFill>
                <a:latin typeface="3M Circular TT Bold" panose="020B0804020101010102" pitchFamily="34" charset="0"/>
                <a:cs typeface="3M Circular TT Bold" panose="020B0804020101010102" pitchFamily="34" charset="0"/>
              </a:rPr>
              <a:t>bernapas</a:t>
            </a:r>
            <a:endParaRPr lang="en-GB" sz="4000" b="1" dirty="0">
              <a:solidFill>
                <a:schemeClr val="tx2"/>
              </a:solidFill>
              <a:latin typeface="3M Circular TT Bold" panose="020B0804020101010102" pitchFamily="34" charset="0"/>
              <a:cs typeface="3M Circular TT Bold" panose="020B0804020101010102" pitchFamily="34" charset="0"/>
            </a:endParaRPr>
          </a:p>
        </p:txBody>
      </p:sp>
      <p:pic>
        <p:nvPicPr>
          <p:cNvPr id="2" name="Picture 1">
            <a:extLst>
              <a:ext uri="{FF2B5EF4-FFF2-40B4-BE49-F238E27FC236}">
                <a16:creationId xmlns:a16="http://schemas.microsoft.com/office/drawing/2014/main" id="{1EE7ACDB-FDAF-422F-97E4-1B06409E7E8B}"/>
              </a:ext>
            </a:extLst>
          </p:cNvPr>
          <p:cNvPicPr>
            <a:picLocks noChangeAspect="1"/>
          </p:cNvPicPr>
          <p:nvPr/>
        </p:nvPicPr>
        <p:blipFill>
          <a:blip r:embed="rId3"/>
          <a:stretch>
            <a:fillRect/>
          </a:stretch>
        </p:blipFill>
        <p:spPr>
          <a:xfrm>
            <a:off x="1217614" y="600983"/>
            <a:ext cx="3812184" cy="5656034"/>
          </a:xfrm>
          <a:prstGeom prst="rect">
            <a:avLst/>
          </a:prstGeom>
        </p:spPr>
      </p:pic>
    </p:spTree>
    <p:extLst>
      <p:ext uri="{BB962C8B-B14F-4D97-AF65-F5344CB8AC3E}">
        <p14:creationId xmlns:p14="http://schemas.microsoft.com/office/powerpoint/2010/main" val="84607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E600E41-EE82-42AA-AE02-9E737BDBAB41}"/>
              </a:ext>
            </a:extLst>
          </p:cNvPr>
          <p:cNvSpPr>
            <a:spLocks noGrp="1"/>
          </p:cNvSpPr>
          <p:nvPr>
            <p:ph type="ftr" sz="quarter" idx="4294967295"/>
          </p:nvPr>
        </p:nvSpPr>
        <p:spPr>
          <a:xfrm>
            <a:off x="1217614" y="6463396"/>
            <a:ext cx="5206258" cy="180974"/>
          </a:xfrm>
        </p:spPr>
        <p:txBody>
          <a:bodyPr/>
          <a:lstStyle/>
          <a:p>
            <a:r>
              <a:rPr lang="en-GB"/>
              <a:t>© 2018 International Society for Respiratory Protection.  All rights reserved.</a:t>
            </a:r>
            <a:endParaRPr lang="en-GB" dirty="0"/>
          </a:p>
        </p:txBody>
      </p:sp>
      <p:sp>
        <p:nvSpPr>
          <p:cNvPr id="4" name="Slide Number Placeholder 3">
            <a:extLst>
              <a:ext uri="{FF2B5EF4-FFF2-40B4-BE49-F238E27FC236}">
                <a16:creationId xmlns:a16="http://schemas.microsoft.com/office/drawing/2014/main" id="{C1DD76D3-B5E0-4A41-952B-59129FB804AF}"/>
              </a:ext>
            </a:extLst>
          </p:cNvPr>
          <p:cNvSpPr>
            <a:spLocks noGrp="1"/>
          </p:cNvSpPr>
          <p:nvPr>
            <p:ph type="sldNum" sz="quarter" idx="12"/>
          </p:nvPr>
        </p:nvSpPr>
        <p:spPr/>
        <p:txBody>
          <a:bodyPr/>
          <a:lstStyle/>
          <a:p>
            <a:fld id="{F36C87F6-986D-49E6-AF40-1B3A1EE8064D}" type="slidenum">
              <a:rPr lang="en-GB" smtClean="0"/>
              <a:t>18</a:t>
            </a:fld>
            <a:endParaRPr lang="en-GB"/>
          </a:p>
        </p:txBody>
      </p:sp>
      <p:sp>
        <p:nvSpPr>
          <p:cNvPr id="6" name="Rectangle 5">
            <a:extLst>
              <a:ext uri="{FF2B5EF4-FFF2-40B4-BE49-F238E27FC236}">
                <a16:creationId xmlns:a16="http://schemas.microsoft.com/office/drawing/2014/main" id="{472FCEBD-E942-465A-90D9-2D6B4B6D7AB1}"/>
              </a:ext>
            </a:extLst>
          </p:cNvPr>
          <p:cNvSpPr/>
          <p:nvPr/>
        </p:nvSpPr>
        <p:spPr>
          <a:xfrm>
            <a:off x="1065212" y="2130056"/>
            <a:ext cx="4099877" cy="3046988"/>
          </a:xfrm>
          <a:prstGeom prst="rect">
            <a:avLst/>
          </a:prstGeom>
        </p:spPr>
        <p:txBody>
          <a:bodyPr wrap="square">
            <a:spAutoFit/>
          </a:bodyPr>
          <a:lstStyle/>
          <a:p>
            <a:pPr algn="ctr"/>
            <a:r>
              <a:rPr lang="en-GB" sz="6000" b="1" dirty="0" smtClean="0">
                <a:solidFill>
                  <a:srgbClr val="FF0000"/>
                </a:solidFill>
                <a:latin typeface="3M Circular TT Bold" panose="020B0804020101010102" pitchFamily="34" charset="0"/>
                <a:cs typeface="3M Circular TT Bold" panose="020B0804020101010102" pitchFamily="34" charset="0"/>
              </a:rPr>
              <a:t>KAPAN</a:t>
            </a:r>
            <a:endParaRPr lang="en-GB" sz="6000" b="1" dirty="0">
              <a:solidFill>
                <a:srgbClr val="FF0000"/>
              </a:solidFill>
              <a:latin typeface="3M Circular TT Bold" panose="020B0804020101010102" pitchFamily="34" charset="0"/>
              <a:cs typeface="3M Circular TT Bold" panose="020B0804020101010102" pitchFamily="34" charset="0"/>
            </a:endParaRPr>
          </a:p>
          <a:p>
            <a:pPr algn="ctr"/>
            <a:r>
              <a:rPr lang="en-GB" sz="4400" b="1" dirty="0" err="1" smtClean="0">
                <a:solidFill>
                  <a:schemeClr val="tx2"/>
                </a:solidFill>
                <a:latin typeface="3M Circular TT Bold" panose="020B0804020101010102" pitchFamily="34" charset="0"/>
                <a:cs typeface="3M Circular TT Bold" panose="020B0804020101010102" pitchFamily="34" charset="0"/>
              </a:rPr>
              <a:t>harus</a:t>
            </a:r>
            <a:r>
              <a:rPr lang="en-GB" sz="4400" b="1" dirty="0" smtClean="0">
                <a:solidFill>
                  <a:schemeClr val="tx2"/>
                </a:solidFill>
                <a:latin typeface="3M Circular TT Bold" panose="020B0804020101010102" pitchFamily="34" charset="0"/>
                <a:cs typeface="3M Circular TT Bold" panose="020B0804020101010102" pitchFamily="34" charset="0"/>
              </a:rPr>
              <a:t> </a:t>
            </a:r>
            <a:r>
              <a:rPr lang="en-GB" sz="4400" b="1" dirty="0" err="1" smtClean="0">
                <a:solidFill>
                  <a:schemeClr val="tx2"/>
                </a:solidFill>
                <a:latin typeface="3M Circular TT Bold" panose="020B0804020101010102" pitchFamily="34" charset="0"/>
                <a:cs typeface="3M Circular TT Bold" panose="020B0804020101010102" pitchFamily="34" charset="0"/>
              </a:rPr>
              <a:t>mengganti</a:t>
            </a:r>
            <a:r>
              <a:rPr lang="en-GB" sz="4400" b="1" dirty="0" smtClean="0">
                <a:solidFill>
                  <a:schemeClr val="tx2"/>
                </a:solidFill>
                <a:latin typeface="3M Circular TT Bold" panose="020B0804020101010102" pitchFamily="34" charset="0"/>
                <a:cs typeface="3M Circular TT Bold" panose="020B0804020101010102" pitchFamily="34" charset="0"/>
              </a:rPr>
              <a:t> masker </a:t>
            </a:r>
            <a:r>
              <a:rPr lang="en-GB" sz="4400" b="1" dirty="0" err="1" smtClean="0">
                <a:solidFill>
                  <a:schemeClr val="tx2"/>
                </a:solidFill>
                <a:latin typeface="3M Circular TT Bold" panose="020B0804020101010102" pitchFamily="34" charset="0"/>
                <a:cs typeface="3M Circular TT Bold" panose="020B0804020101010102" pitchFamily="34" charset="0"/>
              </a:rPr>
              <a:t>Anda</a:t>
            </a:r>
            <a:endParaRPr lang="en-GB" sz="8800" b="1" dirty="0">
              <a:solidFill>
                <a:schemeClr val="tx2"/>
              </a:solidFill>
              <a:latin typeface="3M Circular TT Bold" panose="020B0804020101010102" pitchFamily="34" charset="0"/>
              <a:cs typeface="3M Circular TT Bold" panose="020B0804020101010102" pitchFamily="34" charset="0"/>
            </a:endParaRPr>
          </a:p>
        </p:txBody>
      </p:sp>
      <p:pic>
        <p:nvPicPr>
          <p:cNvPr id="7" name="Picture 6">
            <a:extLst>
              <a:ext uri="{FF2B5EF4-FFF2-40B4-BE49-F238E27FC236}">
                <a16:creationId xmlns:a16="http://schemas.microsoft.com/office/drawing/2014/main" id="{C9B4EF25-4D61-4DAA-894F-398736096D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23872" y="2133600"/>
            <a:ext cx="3937740" cy="3855704"/>
          </a:xfrm>
          <a:prstGeom prst="rect">
            <a:avLst/>
          </a:prstGeom>
        </p:spPr>
      </p:pic>
    </p:spTree>
    <p:extLst>
      <p:ext uri="{BB962C8B-B14F-4D97-AF65-F5344CB8AC3E}">
        <p14:creationId xmlns:p14="http://schemas.microsoft.com/office/powerpoint/2010/main" val="208399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DD76D3-B5E0-4A41-952B-59129FB804AF}"/>
              </a:ext>
            </a:extLst>
          </p:cNvPr>
          <p:cNvSpPr>
            <a:spLocks noGrp="1"/>
          </p:cNvSpPr>
          <p:nvPr>
            <p:ph type="sldNum" sz="quarter" idx="12"/>
          </p:nvPr>
        </p:nvSpPr>
        <p:spPr/>
        <p:txBody>
          <a:bodyPr/>
          <a:lstStyle/>
          <a:p>
            <a:fld id="{F36C87F6-986D-49E6-AF40-1B3A1EE8064D}" type="slidenum">
              <a:rPr lang="en-GB" smtClean="0"/>
              <a:t>19</a:t>
            </a:fld>
            <a:endParaRPr lang="en-GB"/>
          </a:p>
        </p:txBody>
      </p:sp>
      <p:pic>
        <p:nvPicPr>
          <p:cNvPr id="5" name="Picture 4">
            <a:extLst>
              <a:ext uri="{FF2B5EF4-FFF2-40B4-BE49-F238E27FC236}">
                <a16:creationId xmlns:a16="http://schemas.microsoft.com/office/drawing/2014/main" id="{60A93519-4512-43F2-AACA-2D0E459B45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04272" y="2057400"/>
            <a:ext cx="6276762" cy="3886200"/>
          </a:xfrm>
          <a:prstGeom prst="rect">
            <a:avLst/>
          </a:prstGeom>
        </p:spPr>
      </p:pic>
      <p:sp>
        <p:nvSpPr>
          <p:cNvPr id="6" name="Rectangle 5">
            <a:extLst>
              <a:ext uri="{FF2B5EF4-FFF2-40B4-BE49-F238E27FC236}">
                <a16:creationId xmlns:a16="http://schemas.microsoft.com/office/drawing/2014/main" id="{472FCEBD-E942-465A-90D9-2D6B4B6D7AB1}"/>
              </a:ext>
            </a:extLst>
          </p:cNvPr>
          <p:cNvSpPr/>
          <p:nvPr/>
        </p:nvSpPr>
        <p:spPr>
          <a:xfrm>
            <a:off x="684212" y="2380753"/>
            <a:ext cx="4099877" cy="2862322"/>
          </a:xfrm>
          <a:prstGeom prst="rect">
            <a:avLst/>
          </a:prstGeom>
        </p:spPr>
        <p:txBody>
          <a:bodyPr wrap="square">
            <a:spAutoFit/>
          </a:bodyPr>
          <a:lstStyle/>
          <a:p>
            <a:pPr algn="ctr"/>
            <a:r>
              <a:rPr lang="en-GB" sz="6000" b="1" dirty="0" err="1" smtClean="0">
                <a:solidFill>
                  <a:srgbClr val="FF0000"/>
                </a:solidFill>
                <a:latin typeface="3M Circular TT Bold" panose="020B0804020101010102" pitchFamily="34" charset="0"/>
                <a:cs typeface="3M Circular TT Bold" panose="020B0804020101010102" pitchFamily="34" charset="0"/>
              </a:rPr>
              <a:t>Ganti</a:t>
            </a:r>
            <a:r>
              <a:rPr lang="en-GB" sz="6000" b="1" dirty="0" smtClean="0">
                <a:solidFill>
                  <a:srgbClr val="FF0000"/>
                </a:solidFill>
                <a:latin typeface="3M Circular TT Bold" panose="020B0804020101010102" pitchFamily="34" charset="0"/>
                <a:cs typeface="3M Circular TT Bold" panose="020B0804020101010102" pitchFamily="34" charset="0"/>
              </a:rPr>
              <a:t> masker </a:t>
            </a:r>
            <a:r>
              <a:rPr lang="en-GB" sz="6000" b="1" dirty="0" err="1" smtClean="0">
                <a:solidFill>
                  <a:srgbClr val="FF0000"/>
                </a:solidFill>
                <a:latin typeface="3M Circular TT Bold" panose="020B0804020101010102" pitchFamily="34" charset="0"/>
                <a:cs typeface="3M Circular TT Bold" panose="020B0804020101010102" pitchFamily="34" charset="0"/>
              </a:rPr>
              <a:t>Anda</a:t>
            </a:r>
            <a:r>
              <a:rPr lang="en-GB" sz="6000" b="1" dirty="0" smtClean="0">
                <a:solidFill>
                  <a:srgbClr val="FF0000"/>
                </a:solidFill>
                <a:latin typeface="3M Circular TT Bold" panose="020B0804020101010102" pitchFamily="34" charset="0"/>
                <a:cs typeface="3M Circular TT Bold" panose="020B0804020101010102" pitchFamily="34" charset="0"/>
              </a:rPr>
              <a:t> </a:t>
            </a:r>
            <a:endParaRPr lang="en-GB" sz="8800" b="1" dirty="0">
              <a:solidFill>
                <a:schemeClr val="tx2"/>
              </a:solidFill>
              <a:latin typeface="3M Circular TT Bold" panose="020B0804020101010102" pitchFamily="34" charset="0"/>
              <a:cs typeface="3M Circular TT Bold" panose="020B0804020101010102" pitchFamily="34" charset="0"/>
            </a:endParaRPr>
          </a:p>
        </p:txBody>
      </p:sp>
    </p:spTree>
    <p:extLst>
      <p:ext uri="{BB962C8B-B14F-4D97-AF65-F5344CB8AC3E}">
        <p14:creationId xmlns:p14="http://schemas.microsoft.com/office/powerpoint/2010/main" val="358784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3119DB-87EC-48F7-8913-754883BE63D9}"/>
              </a:ext>
            </a:extLst>
          </p:cNvPr>
          <p:cNvSpPr>
            <a:spLocks noGrp="1"/>
          </p:cNvSpPr>
          <p:nvPr>
            <p:ph type="sldNum" sz="quarter" idx="12"/>
          </p:nvPr>
        </p:nvSpPr>
        <p:spPr/>
        <p:txBody>
          <a:bodyPr/>
          <a:lstStyle/>
          <a:p>
            <a:fld id="{F36C87F6-986D-49E6-AF40-1B3A1EE8064D}" type="slidenum">
              <a:rPr lang="en-GB" smtClean="0"/>
              <a:t>2</a:t>
            </a:fld>
            <a:endParaRPr lang="en-GB"/>
          </a:p>
        </p:txBody>
      </p:sp>
      <p:sp>
        <p:nvSpPr>
          <p:cNvPr id="9" name="Rectangle 8">
            <a:extLst>
              <a:ext uri="{FF2B5EF4-FFF2-40B4-BE49-F238E27FC236}">
                <a16:creationId xmlns:a16="http://schemas.microsoft.com/office/drawing/2014/main" id="{6CBF263E-F047-4E47-9A8B-03E5F1AAF8F6}"/>
              </a:ext>
            </a:extLst>
          </p:cNvPr>
          <p:cNvSpPr/>
          <p:nvPr/>
        </p:nvSpPr>
        <p:spPr>
          <a:xfrm>
            <a:off x="303212" y="105013"/>
            <a:ext cx="7289429" cy="3600986"/>
          </a:xfrm>
          <a:prstGeom prst="rect">
            <a:avLst/>
          </a:prstGeom>
        </p:spPr>
        <p:txBody>
          <a:bodyPr wrap="square">
            <a:spAutoFit/>
          </a:bodyPr>
          <a:lstStyle/>
          <a:p>
            <a:pPr algn="ctr"/>
            <a:r>
              <a:rPr lang="en-GB" dirty="0" smtClean="0"/>
              <a:t> </a:t>
            </a:r>
          </a:p>
          <a:p>
            <a:pPr algn="ctr"/>
            <a:r>
              <a:rPr lang="en-GB" sz="4200" b="1" dirty="0" smtClean="0">
                <a:solidFill>
                  <a:schemeClr val="tx2"/>
                </a:solidFill>
                <a:latin typeface="Arial-Black"/>
              </a:rPr>
              <a:t>BAGAIMANA MELINDUNGI DIRI ANDA DARI MENGHIRUP ABU VULKANIK</a:t>
            </a:r>
            <a:endParaRPr lang="en-GB" sz="4200" b="1" dirty="0">
              <a:solidFill>
                <a:schemeClr val="tx2"/>
              </a:solidFill>
              <a:latin typeface="Arial-Black"/>
            </a:endParaRPr>
          </a:p>
        </p:txBody>
      </p:sp>
      <p:pic>
        <p:nvPicPr>
          <p:cNvPr id="2" name="Picture 1">
            <a:extLst>
              <a:ext uri="{FF2B5EF4-FFF2-40B4-BE49-F238E27FC236}">
                <a16:creationId xmlns:a16="http://schemas.microsoft.com/office/drawing/2014/main" id="{A2ABE266-0700-4AB3-810D-75E1F81876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050" y="3621126"/>
            <a:ext cx="3834306" cy="2537749"/>
          </a:xfrm>
          <a:prstGeom prst="rect">
            <a:avLst/>
          </a:prstGeom>
        </p:spPr>
      </p:pic>
      <p:pic>
        <p:nvPicPr>
          <p:cNvPr id="3" name="Picture 2">
            <a:extLst>
              <a:ext uri="{FF2B5EF4-FFF2-40B4-BE49-F238E27FC236}">
                <a16:creationId xmlns:a16="http://schemas.microsoft.com/office/drawing/2014/main" id="{2787910D-8386-4639-83E4-1EFFF0751E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8668" y="3621127"/>
            <a:ext cx="3819625" cy="2537749"/>
          </a:xfrm>
          <a:prstGeom prst="rect">
            <a:avLst/>
          </a:prstGeom>
        </p:spPr>
      </p:pic>
      <p:pic>
        <p:nvPicPr>
          <p:cNvPr id="7" name="Picture 6">
            <a:extLst>
              <a:ext uri="{FF2B5EF4-FFF2-40B4-BE49-F238E27FC236}">
                <a16:creationId xmlns:a16="http://schemas.microsoft.com/office/drawing/2014/main" id="{41729A1F-8453-4543-8261-887CE3C3B4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38356" y="3621126"/>
            <a:ext cx="3859021" cy="2537749"/>
          </a:xfrm>
          <a:prstGeom prst="rect">
            <a:avLst/>
          </a:prstGeom>
        </p:spPr>
      </p:pic>
    </p:spTree>
    <p:extLst>
      <p:ext uri="{BB962C8B-B14F-4D97-AF65-F5344CB8AC3E}">
        <p14:creationId xmlns:p14="http://schemas.microsoft.com/office/powerpoint/2010/main" val="410181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F5214C-0A5D-4A76-8F09-4054FD4EEE30}"/>
              </a:ext>
            </a:extLst>
          </p:cNvPr>
          <p:cNvSpPr>
            <a:spLocks noGrp="1"/>
          </p:cNvSpPr>
          <p:nvPr>
            <p:ph type="ftr" sz="quarter" idx="11"/>
          </p:nvPr>
        </p:nvSpPr>
        <p:spPr/>
        <p:txBody>
          <a:bodyPr/>
          <a:lstStyle/>
          <a:p>
            <a:r>
              <a:rPr lang="en-GB"/>
              <a:t>© 2018 International Society for Respiratory Protection.  All rights reserved.</a:t>
            </a:r>
            <a:endParaRPr lang="en-GB" dirty="0"/>
          </a:p>
        </p:txBody>
      </p:sp>
      <p:sp>
        <p:nvSpPr>
          <p:cNvPr id="6" name="Slide Number Placeholder 5">
            <a:extLst>
              <a:ext uri="{FF2B5EF4-FFF2-40B4-BE49-F238E27FC236}">
                <a16:creationId xmlns:a16="http://schemas.microsoft.com/office/drawing/2014/main" id="{083119DB-87EC-48F7-8913-754883BE63D9}"/>
              </a:ext>
            </a:extLst>
          </p:cNvPr>
          <p:cNvSpPr>
            <a:spLocks noGrp="1"/>
          </p:cNvSpPr>
          <p:nvPr>
            <p:ph type="sldNum" sz="quarter" idx="12"/>
          </p:nvPr>
        </p:nvSpPr>
        <p:spPr/>
        <p:txBody>
          <a:bodyPr/>
          <a:lstStyle/>
          <a:p>
            <a:fld id="{F36C87F6-986D-49E6-AF40-1B3A1EE8064D}" type="slidenum">
              <a:rPr lang="en-GB" smtClean="0"/>
              <a:t>20</a:t>
            </a:fld>
            <a:endParaRPr lang="en-GB"/>
          </a:p>
        </p:txBody>
      </p:sp>
      <p:sp>
        <p:nvSpPr>
          <p:cNvPr id="8" name="TextBox 7">
            <a:extLst>
              <a:ext uri="{FF2B5EF4-FFF2-40B4-BE49-F238E27FC236}">
                <a16:creationId xmlns:a16="http://schemas.microsoft.com/office/drawing/2014/main" id="{DD15980B-7ACF-4258-B511-0D2ADE1F87B1}"/>
              </a:ext>
            </a:extLst>
          </p:cNvPr>
          <p:cNvSpPr txBox="1"/>
          <p:nvPr/>
        </p:nvSpPr>
        <p:spPr>
          <a:xfrm>
            <a:off x="5561012" y="2362200"/>
            <a:ext cx="5867400" cy="3455305"/>
          </a:xfrm>
          <a:prstGeom prst="rect">
            <a:avLst/>
          </a:prstGeom>
          <a:noFill/>
        </p:spPr>
        <p:txBody>
          <a:bodyPr wrap="square" rtlCol="0">
            <a:spAutoFit/>
          </a:bodyPr>
          <a:lstStyle/>
          <a:p>
            <a:pPr algn="ctr">
              <a:lnSpc>
                <a:spcPct val="90000"/>
              </a:lnSpc>
            </a:pPr>
            <a:r>
              <a:rPr lang="en-GB" sz="6600" b="1" dirty="0" err="1" smtClean="0">
                <a:solidFill>
                  <a:schemeClr val="tx2"/>
                </a:solidFill>
                <a:latin typeface="3M Circular TT Bold" panose="020B0804020101010102" pitchFamily="34" charset="0"/>
                <a:cs typeface="3M Circular TT Bold" panose="020B0804020101010102" pitchFamily="34" charset="0"/>
              </a:rPr>
              <a:t>Jangan</a:t>
            </a:r>
            <a:r>
              <a:rPr lang="en-GB" sz="6600" b="1" dirty="0" smtClean="0">
                <a:solidFill>
                  <a:schemeClr val="tx2"/>
                </a:solidFill>
                <a:latin typeface="3M Circular TT Bold" panose="020B0804020101010102" pitchFamily="34" charset="0"/>
                <a:cs typeface="3M Circular TT Bold" panose="020B0804020101010102" pitchFamily="34" charset="0"/>
              </a:rPr>
              <a:t> CUCI</a:t>
            </a:r>
            <a:endParaRPr lang="en-GB" sz="6600" b="1" dirty="0">
              <a:solidFill>
                <a:schemeClr val="tx2"/>
              </a:solidFill>
              <a:latin typeface="3M Circular TT Bold" panose="020B0804020101010102" pitchFamily="34" charset="0"/>
              <a:cs typeface="3M Circular TT Bold" panose="020B0804020101010102" pitchFamily="34" charset="0"/>
            </a:endParaRPr>
          </a:p>
          <a:p>
            <a:pPr algn="ctr">
              <a:lnSpc>
                <a:spcPct val="90000"/>
              </a:lnSpc>
            </a:pPr>
            <a:r>
              <a:rPr lang="en-GB" sz="4400" b="1" dirty="0" smtClean="0">
                <a:solidFill>
                  <a:schemeClr val="tx2"/>
                </a:solidFill>
                <a:latin typeface="3M Circular TT Bold" panose="020B0804020101010102" pitchFamily="34" charset="0"/>
                <a:cs typeface="3M Circular TT Bold" panose="020B0804020101010102" pitchFamily="34" charset="0"/>
              </a:rPr>
              <a:t>respirator </a:t>
            </a:r>
            <a:r>
              <a:rPr lang="en-GB" sz="4400" b="1" dirty="0" err="1" smtClean="0">
                <a:solidFill>
                  <a:schemeClr val="tx2"/>
                </a:solidFill>
                <a:latin typeface="3M Circular TT Bold" panose="020B0804020101010102" pitchFamily="34" charset="0"/>
                <a:cs typeface="3M Circular TT Bold" panose="020B0804020101010102" pitchFamily="34" charset="0"/>
              </a:rPr>
              <a:t>Anda</a:t>
            </a:r>
            <a:endParaRPr lang="en-GB" sz="4400" b="1" dirty="0">
              <a:solidFill>
                <a:schemeClr val="tx2"/>
              </a:solidFill>
              <a:latin typeface="3M Circular TT Bold" panose="020B0804020101010102" pitchFamily="34" charset="0"/>
              <a:cs typeface="3M Circular TT Bold" panose="020B0804020101010102" pitchFamily="34" charset="0"/>
            </a:endParaRPr>
          </a:p>
          <a:p>
            <a:pPr algn="ctr">
              <a:lnSpc>
                <a:spcPct val="90000"/>
              </a:lnSpc>
            </a:pPr>
            <a:r>
              <a:rPr lang="en-GB" sz="4400" b="1" dirty="0">
                <a:solidFill>
                  <a:schemeClr val="tx2"/>
                </a:solidFill>
                <a:latin typeface="3M Circular TT Bold" panose="020B0804020101010102" pitchFamily="34" charset="0"/>
                <a:cs typeface="3M Circular TT Bold" panose="020B0804020101010102" pitchFamily="34" charset="0"/>
              </a:rPr>
              <a:t> - </a:t>
            </a:r>
            <a:r>
              <a:rPr lang="en-GB" sz="4400" b="1" dirty="0" err="1" smtClean="0">
                <a:solidFill>
                  <a:schemeClr val="tx2"/>
                </a:solidFill>
                <a:latin typeface="3M Circular TT Bold" panose="020B0804020101010102" pitchFamily="34" charset="0"/>
                <a:cs typeface="3M Circular TT Bold" panose="020B0804020101010102" pitchFamily="34" charset="0"/>
              </a:rPr>
              <a:t>sebaliknya</a:t>
            </a:r>
            <a:r>
              <a:rPr lang="en-GB" sz="4400" b="1" dirty="0" smtClean="0">
                <a:solidFill>
                  <a:schemeClr val="tx2"/>
                </a:solidFill>
                <a:latin typeface="3M Circular TT Bold" panose="020B0804020101010102" pitchFamily="34" charset="0"/>
                <a:cs typeface="3M Circular TT Bold" panose="020B0804020101010102" pitchFamily="34" charset="0"/>
              </a:rPr>
              <a:t> </a:t>
            </a:r>
            <a:r>
              <a:rPr lang="en-GB" sz="4400" b="1" dirty="0" err="1" smtClean="0">
                <a:solidFill>
                  <a:schemeClr val="tx2"/>
                </a:solidFill>
                <a:latin typeface="3M Circular TT Bold" panose="020B0804020101010102" pitchFamily="34" charset="0"/>
                <a:cs typeface="3M Circular TT Bold" panose="020B0804020101010102" pitchFamily="34" charset="0"/>
              </a:rPr>
              <a:t>gunakan</a:t>
            </a:r>
            <a:r>
              <a:rPr lang="en-GB" sz="4400" b="1" dirty="0" smtClean="0">
                <a:solidFill>
                  <a:schemeClr val="tx2"/>
                </a:solidFill>
                <a:latin typeface="3M Circular TT Bold" panose="020B0804020101010102" pitchFamily="34" charset="0"/>
                <a:cs typeface="3M Circular TT Bold" panose="020B0804020101010102" pitchFamily="34" charset="0"/>
              </a:rPr>
              <a:t> (respirator) yang </a:t>
            </a:r>
            <a:r>
              <a:rPr lang="en-GB" sz="4400" b="1" dirty="0" err="1" smtClean="0">
                <a:solidFill>
                  <a:schemeClr val="tx2"/>
                </a:solidFill>
                <a:latin typeface="3M Circular TT Bold" panose="020B0804020101010102" pitchFamily="34" charset="0"/>
                <a:cs typeface="3M Circular TT Bold" panose="020B0804020101010102" pitchFamily="34" charset="0"/>
              </a:rPr>
              <a:t>baru</a:t>
            </a:r>
            <a:endParaRPr lang="en-GB" sz="4400" b="1" dirty="0">
              <a:solidFill>
                <a:schemeClr val="tx2"/>
              </a:solidFill>
              <a:latin typeface="3M Circular TT Bold" panose="020B0804020101010102" pitchFamily="34" charset="0"/>
              <a:cs typeface="3M Circular TT Bold" panose="020B0804020101010102" pitchFamily="34" charset="0"/>
            </a:endParaRPr>
          </a:p>
        </p:txBody>
      </p:sp>
      <p:pic>
        <p:nvPicPr>
          <p:cNvPr id="2" name="Picture 1">
            <a:extLst>
              <a:ext uri="{FF2B5EF4-FFF2-40B4-BE49-F238E27FC236}">
                <a16:creationId xmlns:a16="http://schemas.microsoft.com/office/drawing/2014/main" id="{D2407474-CA24-48AC-ADC2-6002349923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412" y="762000"/>
            <a:ext cx="4926803" cy="5334000"/>
          </a:xfrm>
          <a:prstGeom prst="rect">
            <a:avLst/>
          </a:prstGeom>
        </p:spPr>
      </p:pic>
      <p:sp>
        <p:nvSpPr>
          <p:cNvPr id="7" name="Rectangle 6">
            <a:extLst>
              <a:ext uri="{FF2B5EF4-FFF2-40B4-BE49-F238E27FC236}">
                <a16:creationId xmlns:a16="http://schemas.microsoft.com/office/drawing/2014/main" id="{1A246E72-3008-4934-80AA-02093BD73CED}"/>
              </a:ext>
            </a:extLst>
          </p:cNvPr>
          <p:cNvSpPr/>
          <p:nvPr/>
        </p:nvSpPr>
        <p:spPr>
          <a:xfrm>
            <a:off x="3159473" y="1219200"/>
            <a:ext cx="1971664" cy="769441"/>
          </a:xfrm>
          <a:prstGeom prst="rect">
            <a:avLst/>
          </a:prstGeom>
        </p:spPr>
        <p:txBody>
          <a:bodyPr wrap="none">
            <a:spAutoFit/>
          </a:bodyPr>
          <a:lstStyle/>
          <a:p>
            <a:r>
              <a:rPr lang="en-GB" sz="4400" b="1" dirty="0" err="1" smtClean="0">
                <a:solidFill>
                  <a:srgbClr val="FF0000"/>
                </a:solidFill>
                <a:latin typeface="3M Circular TT Bold" panose="020B0804020101010102" pitchFamily="34" charset="0"/>
                <a:cs typeface="3M Circular TT Bold" panose="020B0804020101010102" pitchFamily="34" charset="0"/>
              </a:rPr>
              <a:t>Keliru</a:t>
            </a:r>
            <a:r>
              <a:rPr lang="en-GB" sz="4400" b="1" dirty="0" smtClean="0">
                <a:solidFill>
                  <a:srgbClr val="FF0000"/>
                </a:solidFill>
                <a:latin typeface="3M Circular TT Bold" panose="020B0804020101010102" pitchFamily="34" charset="0"/>
                <a:cs typeface="3M Circular TT Bold" panose="020B0804020101010102" pitchFamily="34" charset="0"/>
              </a:rPr>
              <a:t>!</a:t>
            </a:r>
            <a:endParaRPr lang="en-GB" sz="4400" b="1" dirty="0">
              <a:solidFill>
                <a:srgbClr val="FF0000"/>
              </a:solidFill>
              <a:latin typeface="3M Circular TT Bold" panose="020B0804020101010102" pitchFamily="34" charset="0"/>
              <a:cs typeface="3M Circular TT Bold" panose="020B0804020101010102" pitchFamily="34" charset="0"/>
            </a:endParaRPr>
          </a:p>
        </p:txBody>
      </p:sp>
    </p:spTree>
    <p:extLst>
      <p:ext uri="{BB962C8B-B14F-4D97-AF65-F5344CB8AC3E}">
        <p14:creationId xmlns:p14="http://schemas.microsoft.com/office/powerpoint/2010/main" val="304840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3119DB-87EC-48F7-8913-754883BE63D9}"/>
              </a:ext>
            </a:extLst>
          </p:cNvPr>
          <p:cNvSpPr>
            <a:spLocks noGrp="1"/>
          </p:cNvSpPr>
          <p:nvPr>
            <p:ph type="sldNum" sz="quarter" idx="12"/>
          </p:nvPr>
        </p:nvSpPr>
        <p:spPr/>
        <p:txBody>
          <a:bodyPr/>
          <a:lstStyle/>
          <a:p>
            <a:fld id="{F36C87F6-986D-49E6-AF40-1B3A1EE8064D}" type="slidenum">
              <a:rPr lang="en-GB" smtClean="0"/>
              <a:t>21</a:t>
            </a:fld>
            <a:endParaRPr lang="en-GB"/>
          </a:p>
        </p:txBody>
      </p:sp>
      <p:pic>
        <p:nvPicPr>
          <p:cNvPr id="3" name="Picture 2">
            <a:extLst>
              <a:ext uri="{FF2B5EF4-FFF2-40B4-BE49-F238E27FC236}">
                <a16:creationId xmlns:a16="http://schemas.microsoft.com/office/drawing/2014/main" id="{7F7D9BF2-CF98-4FE1-AB32-076AACC1FE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1" y="259898"/>
            <a:ext cx="3038687" cy="3924300"/>
          </a:xfrm>
          <a:prstGeom prst="rect">
            <a:avLst/>
          </a:prstGeom>
        </p:spPr>
      </p:pic>
      <p:sp>
        <p:nvSpPr>
          <p:cNvPr id="8" name="TextBox 7">
            <a:extLst>
              <a:ext uri="{FF2B5EF4-FFF2-40B4-BE49-F238E27FC236}">
                <a16:creationId xmlns:a16="http://schemas.microsoft.com/office/drawing/2014/main" id="{DD15980B-7ACF-4258-B511-0D2ADE1F87B1}"/>
              </a:ext>
            </a:extLst>
          </p:cNvPr>
          <p:cNvSpPr txBox="1"/>
          <p:nvPr/>
        </p:nvSpPr>
        <p:spPr>
          <a:xfrm>
            <a:off x="6123304" y="1905000"/>
            <a:ext cx="5867400" cy="4588949"/>
          </a:xfrm>
          <a:prstGeom prst="rect">
            <a:avLst/>
          </a:prstGeom>
          <a:noFill/>
        </p:spPr>
        <p:txBody>
          <a:bodyPr wrap="square" rtlCol="0">
            <a:spAutoFit/>
          </a:bodyPr>
          <a:lstStyle/>
          <a:p>
            <a:pPr algn="ctr">
              <a:lnSpc>
                <a:spcPct val="90000"/>
              </a:lnSpc>
            </a:pPr>
            <a:r>
              <a:rPr lang="en-GB" sz="7200" b="1" dirty="0" smtClean="0">
                <a:solidFill>
                  <a:schemeClr val="tx2"/>
                </a:solidFill>
                <a:latin typeface="3M Circular TT Bold" panose="020B0804020101010102" pitchFamily="34" charset="0"/>
                <a:cs typeface="3M Circular TT Bold" panose="020B0804020101010102" pitchFamily="34" charset="0"/>
              </a:rPr>
              <a:t>SIMPAN</a:t>
            </a:r>
            <a:endParaRPr lang="en-GB" sz="7200" b="1" dirty="0">
              <a:solidFill>
                <a:schemeClr val="tx2"/>
              </a:solidFill>
              <a:latin typeface="3M Circular TT Bold" panose="020B0804020101010102" pitchFamily="34" charset="0"/>
              <a:cs typeface="3M Circular TT Bold" panose="020B0804020101010102" pitchFamily="34" charset="0"/>
            </a:endParaRPr>
          </a:p>
          <a:p>
            <a:pPr algn="ctr">
              <a:lnSpc>
                <a:spcPct val="90000"/>
              </a:lnSpc>
            </a:pPr>
            <a:r>
              <a:rPr lang="en-GB" sz="3600" b="1" dirty="0" smtClean="0">
                <a:solidFill>
                  <a:schemeClr val="tx2"/>
                </a:solidFill>
                <a:latin typeface="3M Circular TT Bold" panose="020B0804020101010102" pitchFamily="34" charset="0"/>
                <a:cs typeface="3M Circular TT Bold" panose="020B0804020101010102" pitchFamily="34" charset="0"/>
              </a:rPr>
              <a:t>respirator-respirator</a:t>
            </a:r>
            <a:endParaRPr lang="en-GB" sz="3600" b="1" dirty="0">
              <a:solidFill>
                <a:schemeClr val="tx2"/>
              </a:solidFill>
              <a:latin typeface="3M Circular TT Bold" panose="020B0804020101010102" pitchFamily="34" charset="0"/>
              <a:cs typeface="3M Circular TT Bold" panose="020B0804020101010102" pitchFamily="34" charset="0"/>
            </a:endParaRPr>
          </a:p>
          <a:p>
            <a:pPr algn="ctr">
              <a:lnSpc>
                <a:spcPct val="90000"/>
              </a:lnSpc>
            </a:pPr>
            <a:r>
              <a:rPr lang="en-GB" sz="3600" b="1" dirty="0" smtClean="0">
                <a:solidFill>
                  <a:schemeClr val="tx2"/>
                </a:solidFill>
                <a:latin typeface="3M Circular TT Bold" panose="020B0804020101010102" pitchFamily="34" charset="0"/>
                <a:cs typeface="3M Circular TT Bold" panose="020B0804020101010102" pitchFamily="34" charset="0"/>
              </a:rPr>
              <a:t>yang </a:t>
            </a:r>
            <a:r>
              <a:rPr lang="en-GB" sz="3600" b="1" dirty="0" err="1" smtClean="0">
                <a:solidFill>
                  <a:schemeClr val="tx2"/>
                </a:solidFill>
                <a:latin typeface="3M Circular TT Bold" panose="020B0804020101010102" pitchFamily="34" charset="0"/>
                <a:cs typeface="3M Circular TT Bold" panose="020B0804020101010102" pitchFamily="34" charset="0"/>
              </a:rPr>
              <a:t>tidak</a:t>
            </a:r>
            <a:r>
              <a:rPr lang="en-GB" sz="3600" b="1" dirty="0" smtClean="0">
                <a:solidFill>
                  <a:schemeClr val="tx2"/>
                </a:solidFill>
                <a:latin typeface="3M Circular TT Bold" panose="020B0804020101010102" pitchFamily="34" charset="0"/>
                <a:cs typeface="3M Circular TT Bold" panose="020B0804020101010102" pitchFamily="34" charset="0"/>
              </a:rPr>
              <a:t> </a:t>
            </a:r>
            <a:r>
              <a:rPr lang="en-GB" sz="3600" b="1" dirty="0" err="1" smtClean="0">
                <a:solidFill>
                  <a:schemeClr val="tx2"/>
                </a:solidFill>
                <a:latin typeface="3M Circular TT Bold" panose="020B0804020101010102" pitchFamily="34" charset="0"/>
                <a:cs typeface="3M Circular TT Bold" panose="020B0804020101010102" pitchFamily="34" charset="0"/>
              </a:rPr>
              <a:t>digunakan</a:t>
            </a:r>
            <a:r>
              <a:rPr lang="en-GB" sz="3600" b="1" dirty="0" smtClean="0">
                <a:solidFill>
                  <a:schemeClr val="tx2"/>
                </a:solidFill>
                <a:latin typeface="3M Circular TT Bold" panose="020B0804020101010102" pitchFamily="34" charset="0"/>
                <a:cs typeface="3M Circular TT Bold" panose="020B0804020101010102" pitchFamily="34" charset="0"/>
              </a:rPr>
              <a:t> di </a:t>
            </a:r>
            <a:r>
              <a:rPr lang="en-GB" sz="3600" b="1" dirty="0" err="1" smtClean="0">
                <a:solidFill>
                  <a:schemeClr val="tx2"/>
                </a:solidFill>
                <a:latin typeface="3M Circular TT Bold" panose="020B0804020101010102" pitchFamily="34" charset="0"/>
                <a:cs typeface="3M Circular TT Bold" panose="020B0804020101010102" pitchFamily="34" charset="0"/>
              </a:rPr>
              <a:t>tempat</a:t>
            </a:r>
            <a:r>
              <a:rPr lang="en-GB" sz="3600" b="1" dirty="0" smtClean="0">
                <a:solidFill>
                  <a:schemeClr val="tx2"/>
                </a:solidFill>
                <a:latin typeface="3M Circular TT Bold" panose="020B0804020101010102" pitchFamily="34" charset="0"/>
                <a:cs typeface="3M Circular TT Bold" panose="020B0804020101010102" pitchFamily="34" charset="0"/>
              </a:rPr>
              <a:t> </a:t>
            </a:r>
            <a:r>
              <a:rPr lang="en-GB" sz="3600" b="1" dirty="0" err="1" smtClean="0">
                <a:solidFill>
                  <a:schemeClr val="tx2"/>
                </a:solidFill>
                <a:latin typeface="3M Circular TT Bold" panose="020B0804020101010102" pitchFamily="34" charset="0"/>
                <a:cs typeface="3M Circular TT Bold" panose="020B0804020101010102" pitchFamily="34" charset="0"/>
              </a:rPr>
              <a:t>bersih</a:t>
            </a:r>
            <a:endParaRPr lang="en-GB" sz="3600" b="1" dirty="0" smtClean="0">
              <a:solidFill>
                <a:schemeClr val="tx2"/>
              </a:solidFill>
              <a:latin typeface="3M Circular TT Bold" panose="020B0804020101010102" pitchFamily="34" charset="0"/>
              <a:cs typeface="3M Circular TT Bold" panose="020B0804020101010102" pitchFamily="34" charset="0"/>
            </a:endParaRPr>
          </a:p>
          <a:p>
            <a:pPr algn="ctr">
              <a:lnSpc>
                <a:spcPct val="90000"/>
              </a:lnSpc>
            </a:pPr>
            <a:endParaRPr lang="en-GB" sz="3600" b="1" dirty="0" smtClean="0">
              <a:solidFill>
                <a:schemeClr val="tx2"/>
              </a:solidFill>
              <a:latin typeface="3M Circular TT Bold" panose="020B0804020101010102" pitchFamily="34" charset="0"/>
              <a:cs typeface="3M Circular TT Bold" panose="020B0804020101010102" pitchFamily="34" charset="0"/>
            </a:endParaRPr>
          </a:p>
          <a:p>
            <a:pPr algn="ctr">
              <a:lnSpc>
                <a:spcPct val="90000"/>
              </a:lnSpc>
            </a:pPr>
            <a:r>
              <a:rPr lang="en-GB" sz="3600" b="1" dirty="0" err="1" smtClean="0">
                <a:solidFill>
                  <a:schemeClr val="tx2"/>
                </a:solidFill>
                <a:latin typeface="3M Circular TT Bold" panose="020B0804020101010102" pitchFamily="34" charset="0"/>
                <a:cs typeface="3M Circular TT Bold" panose="020B0804020101010102" pitchFamily="34" charset="0"/>
              </a:rPr>
              <a:t>simpan</a:t>
            </a:r>
            <a:r>
              <a:rPr lang="en-GB" sz="3600" b="1" dirty="0" smtClean="0">
                <a:solidFill>
                  <a:schemeClr val="tx2"/>
                </a:solidFill>
                <a:latin typeface="3M Circular TT Bold" panose="020B0804020101010102" pitchFamily="34" charset="0"/>
                <a:cs typeface="3M Circular TT Bold" panose="020B0804020101010102" pitchFamily="34" charset="0"/>
              </a:rPr>
              <a:t> di </a:t>
            </a:r>
            <a:r>
              <a:rPr lang="en-GB" sz="3600" b="1" dirty="0" err="1" smtClean="0">
                <a:solidFill>
                  <a:schemeClr val="tx2"/>
                </a:solidFill>
                <a:latin typeface="3M Circular TT Bold" panose="020B0804020101010102" pitchFamily="34" charset="0"/>
                <a:cs typeface="3M Circular TT Bold" panose="020B0804020101010102" pitchFamily="34" charset="0"/>
              </a:rPr>
              <a:t>kantung</a:t>
            </a:r>
            <a:r>
              <a:rPr lang="en-GB" sz="3600" b="1" dirty="0" smtClean="0">
                <a:solidFill>
                  <a:schemeClr val="tx2"/>
                </a:solidFill>
                <a:latin typeface="3M Circular TT Bold" panose="020B0804020101010102" pitchFamily="34" charset="0"/>
                <a:cs typeface="3M Circular TT Bold" panose="020B0804020101010102" pitchFamily="34" charset="0"/>
              </a:rPr>
              <a:t> </a:t>
            </a:r>
            <a:r>
              <a:rPr lang="en-GB" sz="3600" b="1" dirty="0" err="1" smtClean="0">
                <a:solidFill>
                  <a:schemeClr val="tx2"/>
                </a:solidFill>
                <a:latin typeface="3M Circular TT Bold" panose="020B0804020101010102" pitchFamily="34" charset="0"/>
                <a:cs typeface="3M Circular TT Bold" panose="020B0804020101010102" pitchFamily="34" charset="0"/>
              </a:rPr>
              <a:t>atau</a:t>
            </a:r>
            <a:r>
              <a:rPr lang="en-GB" sz="3600" b="1" dirty="0" smtClean="0">
                <a:solidFill>
                  <a:schemeClr val="tx2"/>
                </a:solidFill>
                <a:latin typeface="3M Circular TT Bold" panose="020B0804020101010102" pitchFamily="34" charset="0"/>
                <a:cs typeface="3M Circular TT Bold" panose="020B0804020101010102" pitchFamily="34" charset="0"/>
              </a:rPr>
              <a:t> </a:t>
            </a:r>
            <a:r>
              <a:rPr lang="en-GB" sz="3600" b="1" dirty="0" err="1" smtClean="0">
                <a:solidFill>
                  <a:schemeClr val="tx2"/>
                </a:solidFill>
                <a:latin typeface="3M Circular TT Bold" panose="020B0804020101010102" pitchFamily="34" charset="0"/>
                <a:cs typeface="3M Circular TT Bold" panose="020B0804020101010102" pitchFamily="34" charset="0"/>
              </a:rPr>
              <a:t>kotak</a:t>
            </a:r>
            <a:r>
              <a:rPr lang="en-GB" sz="3600" b="1" dirty="0" smtClean="0">
                <a:solidFill>
                  <a:schemeClr val="tx2"/>
                </a:solidFill>
                <a:latin typeface="3M Circular TT Bold" panose="020B0804020101010102" pitchFamily="34" charset="0"/>
                <a:cs typeface="3M Circular TT Bold" panose="020B0804020101010102" pitchFamily="34" charset="0"/>
              </a:rPr>
              <a:t> yang </a:t>
            </a:r>
            <a:r>
              <a:rPr lang="en-GB" sz="3600" b="1" dirty="0" err="1" smtClean="0">
                <a:solidFill>
                  <a:schemeClr val="tx2"/>
                </a:solidFill>
                <a:latin typeface="3M Circular TT Bold" panose="020B0804020101010102" pitchFamily="34" charset="0"/>
                <a:cs typeface="3M Circular TT Bold" panose="020B0804020101010102" pitchFamily="34" charset="0"/>
              </a:rPr>
              <a:t>bersih</a:t>
            </a:r>
            <a:r>
              <a:rPr lang="en-GB" sz="3600" b="1" dirty="0" smtClean="0">
                <a:solidFill>
                  <a:schemeClr val="tx2"/>
                </a:solidFill>
                <a:latin typeface="3M Circular TT Bold" panose="020B0804020101010102" pitchFamily="34" charset="0"/>
                <a:cs typeface="3M Circular TT Bold" panose="020B0804020101010102" pitchFamily="34" charset="0"/>
              </a:rPr>
              <a:t> </a:t>
            </a:r>
            <a:r>
              <a:rPr lang="en-GB" sz="3600" b="1" dirty="0" err="1" smtClean="0">
                <a:solidFill>
                  <a:schemeClr val="tx2"/>
                </a:solidFill>
                <a:latin typeface="3M Circular TT Bold" panose="020B0804020101010102" pitchFamily="34" charset="0"/>
                <a:cs typeface="3M Circular TT Bold" panose="020B0804020101010102" pitchFamily="34" charset="0"/>
              </a:rPr>
              <a:t>untuk</a:t>
            </a:r>
            <a:r>
              <a:rPr lang="en-GB" sz="3600" b="1" dirty="0" smtClean="0">
                <a:solidFill>
                  <a:schemeClr val="tx2"/>
                </a:solidFill>
                <a:latin typeface="3M Circular TT Bold" panose="020B0804020101010102" pitchFamily="34" charset="0"/>
                <a:cs typeface="3M Circular TT Bold" panose="020B0804020101010102" pitchFamily="34" charset="0"/>
              </a:rPr>
              <a:t> </a:t>
            </a:r>
            <a:r>
              <a:rPr lang="en-GB" sz="3600" b="1" dirty="0" err="1" smtClean="0">
                <a:solidFill>
                  <a:schemeClr val="tx2"/>
                </a:solidFill>
                <a:latin typeface="3M Circular TT Bold" panose="020B0804020101010102" pitchFamily="34" charset="0"/>
                <a:cs typeface="3M Circular TT Bold" panose="020B0804020101010102" pitchFamily="34" charset="0"/>
              </a:rPr>
              <a:t>digunakan</a:t>
            </a:r>
            <a:r>
              <a:rPr lang="en-GB" sz="3600" b="1" dirty="0" smtClean="0">
                <a:solidFill>
                  <a:schemeClr val="tx2"/>
                </a:solidFill>
                <a:latin typeface="3M Circular TT Bold" panose="020B0804020101010102" pitchFamily="34" charset="0"/>
                <a:cs typeface="3M Circular TT Bold" panose="020B0804020101010102" pitchFamily="34" charset="0"/>
              </a:rPr>
              <a:t> </a:t>
            </a:r>
            <a:r>
              <a:rPr lang="en-GB" sz="3600" b="1" dirty="0" err="1" smtClean="0">
                <a:solidFill>
                  <a:schemeClr val="tx2"/>
                </a:solidFill>
                <a:latin typeface="3M Circular TT Bold" panose="020B0804020101010102" pitchFamily="34" charset="0"/>
                <a:cs typeface="3M Circular TT Bold" panose="020B0804020101010102" pitchFamily="34" charset="0"/>
              </a:rPr>
              <a:t>kembali</a:t>
            </a:r>
            <a:endParaRPr lang="en-GB" sz="3600" b="1" dirty="0" smtClean="0">
              <a:solidFill>
                <a:schemeClr val="tx2"/>
              </a:solidFill>
              <a:latin typeface="3M Circular TT Bold" panose="020B0804020101010102" pitchFamily="34" charset="0"/>
              <a:cs typeface="3M Circular TT Bold" panose="020B0804020101010102" pitchFamily="34" charset="0"/>
            </a:endParaRPr>
          </a:p>
        </p:txBody>
      </p:sp>
      <p:pic>
        <p:nvPicPr>
          <p:cNvPr id="9" name="Picture 8">
            <a:extLst>
              <a:ext uri="{FF2B5EF4-FFF2-40B4-BE49-F238E27FC236}">
                <a16:creationId xmlns:a16="http://schemas.microsoft.com/office/drawing/2014/main" id="{80CF7C15-310B-4C43-86F9-670183FD6E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32012" y="3920466"/>
            <a:ext cx="3962401" cy="2473797"/>
          </a:xfrm>
          <a:prstGeom prst="rect">
            <a:avLst/>
          </a:prstGeom>
        </p:spPr>
      </p:pic>
    </p:spTree>
    <p:extLst>
      <p:ext uri="{BB962C8B-B14F-4D97-AF65-F5344CB8AC3E}">
        <p14:creationId xmlns:p14="http://schemas.microsoft.com/office/powerpoint/2010/main" val="121128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F5214C-0A5D-4A76-8F09-4054FD4EEE30}"/>
              </a:ext>
            </a:extLst>
          </p:cNvPr>
          <p:cNvSpPr>
            <a:spLocks noGrp="1"/>
          </p:cNvSpPr>
          <p:nvPr>
            <p:ph type="ftr" sz="quarter" idx="11"/>
          </p:nvPr>
        </p:nvSpPr>
        <p:spPr/>
        <p:txBody>
          <a:bodyPr/>
          <a:lstStyle/>
          <a:p>
            <a:r>
              <a:rPr lang="en-GB"/>
              <a:t>© 2018 International Society for Respiratory Protection.  All rights reserved.</a:t>
            </a:r>
            <a:endParaRPr lang="en-GB" dirty="0"/>
          </a:p>
        </p:txBody>
      </p:sp>
      <p:sp>
        <p:nvSpPr>
          <p:cNvPr id="6" name="Slide Number Placeholder 5">
            <a:extLst>
              <a:ext uri="{FF2B5EF4-FFF2-40B4-BE49-F238E27FC236}">
                <a16:creationId xmlns:a16="http://schemas.microsoft.com/office/drawing/2014/main" id="{083119DB-87EC-48F7-8913-754883BE63D9}"/>
              </a:ext>
            </a:extLst>
          </p:cNvPr>
          <p:cNvSpPr>
            <a:spLocks noGrp="1"/>
          </p:cNvSpPr>
          <p:nvPr>
            <p:ph type="sldNum" sz="quarter" idx="12"/>
          </p:nvPr>
        </p:nvSpPr>
        <p:spPr/>
        <p:txBody>
          <a:bodyPr/>
          <a:lstStyle/>
          <a:p>
            <a:fld id="{F36C87F6-986D-49E6-AF40-1B3A1EE8064D}" type="slidenum">
              <a:rPr lang="en-GB" smtClean="0"/>
              <a:t>22</a:t>
            </a:fld>
            <a:endParaRPr lang="en-GB"/>
          </a:p>
        </p:txBody>
      </p:sp>
      <p:sp>
        <p:nvSpPr>
          <p:cNvPr id="9" name="TextBox 8">
            <a:extLst>
              <a:ext uri="{FF2B5EF4-FFF2-40B4-BE49-F238E27FC236}">
                <a16:creationId xmlns:a16="http://schemas.microsoft.com/office/drawing/2014/main" id="{C2B26402-3D56-4FA3-A5F2-9E2489E1164D}"/>
              </a:ext>
            </a:extLst>
          </p:cNvPr>
          <p:cNvSpPr txBox="1"/>
          <p:nvPr/>
        </p:nvSpPr>
        <p:spPr>
          <a:xfrm>
            <a:off x="5686806" y="2209800"/>
            <a:ext cx="6324600" cy="2917722"/>
          </a:xfrm>
          <a:prstGeom prst="rect">
            <a:avLst/>
          </a:prstGeom>
          <a:noFill/>
        </p:spPr>
        <p:txBody>
          <a:bodyPr wrap="square" rtlCol="0">
            <a:spAutoFit/>
          </a:bodyPr>
          <a:lstStyle/>
          <a:p>
            <a:pPr algn="ctr">
              <a:lnSpc>
                <a:spcPct val="90000"/>
              </a:lnSpc>
            </a:pPr>
            <a:r>
              <a:rPr lang="en-GB" sz="7200" b="1" dirty="0" smtClean="0">
                <a:solidFill>
                  <a:schemeClr val="tx2"/>
                </a:solidFill>
                <a:latin typeface="3M Circular TT Bold" panose="020B0804020101010102" pitchFamily="34" charset="0"/>
                <a:cs typeface="3M Circular TT Bold" panose="020B0804020101010102" pitchFamily="34" charset="0"/>
              </a:rPr>
              <a:t>GUNAKAN</a:t>
            </a:r>
            <a:endParaRPr lang="en-GB" sz="7200" b="1" dirty="0">
              <a:solidFill>
                <a:schemeClr val="tx2"/>
              </a:solidFill>
              <a:latin typeface="3M Circular TT Bold" panose="020B0804020101010102" pitchFamily="34" charset="0"/>
              <a:cs typeface="3M Circular TT Bold" panose="020B0804020101010102" pitchFamily="34" charset="0"/>
            </a:endParaRPr>
          </a:p>
          <a:p>
            <a:pPr algn="ctr">
              <a:lnSpc>
                <a:spcPct val="90000"/>
              </a:lnSpc>
            </a:pPr>
            <a:r>
              <a:rPr lang="en-GB" sz="4400" b="1" dirty="0" smtClean="0">
                <a:solidFill>
                  <a:schemeClr val="tx2"/>
                </a:solidFill>
                <a:latin typeface="3M Circular TT Bold" panose="020B0804020101010102" pitchFamily="34" charset="0"/>
                <a:cs typeface="3M Circular TT Bold" panose="020B0804020101010102" pitchFamily="34" charset="0"/>
              </a:rPr>
              <a:t>respirator </a:t>
            </a:r>
            <a:r>
              <a:rPr lang="en-GB" sz="4400" b="1" dirty="0" err="1" smtClean="0">
                <a:solidFill>
                  <a:schemeClr val="tx2"/>
                </a:solidFill>
                <a:latin typeface="3M Circular TT Bold" panose="020B0804020101010102" pitchFamily="34" charset="0"/>
                <a:cs typeface="3M Circular TT Bold" panose="020B0804020101010102" pitchFamily="34" charset="0"/>
              </a:rPr>
              <a:t>Anda</a:t>
            </a:r>
            <a:endParaRPr lang="en-GB" sz="4400" b="1" dirty="0">
              <a:solidFill>
                <a:schemeClr val="tx2"/>
              </a:solidFill>
              <a:latin typeface="3M Circular TT Bold" panose="020B0804020101010102" pitchFamily="34" charset="0"/>
              <a:cs typeface="3M Circular TT Bold" panose="020B0804020101010102" pitchFamily="34" charset="0"/>
            </a:endParaRPr>
          </a:p>
          <a:p>
            <a:pPr algn="ctr">
              <a:lnSpc>
                <a:spcPct val="90000"/>
              </a:lnSpc>
            </a:pPr>
            <a:r>
              <a:rPr lang="en-GB" sz="4400" b="1" dirty="0" smtClean="0">
                <a:solidFill>
                  <a:schemeClr val="tx2"/>
                </a:solidFill>
                <a:latin typeface="3M Circular TT Bold" panose="020B0804020101010102" pitchFamily="34" charset="0"/>
                <a:cs typeface="3M Circular TT Bold" panose="020B0804020101010102" pitchFamily="34" charset="0"/>
              </a:rPr>
              <a:t>SEPANJANG WAKTU</a:t>
            </a:r>
            <a:endParaRPr lang="en-GB" sz="4400" b="1" dirty="0">
              <a:solidFill>
                <a:schemeClr val="tx2"/>
              </a:solidFill>
              <a:latin typeface="3M Circular TT Bold" panose="020B0804020101010102" pitchFamily="34" charset="0"/>
              <a:cs typeface="3M Circular TT Bold" panose="020B0804020101010102" pitchFamily="34" charset="0"/>
            </a:endParaRPr>
          </a:p>
          <a:p>
            <a:pPr algn="ctr">
              <a:lnSpc>
                <a:spcPct val="90000"/>
              </a:lnSpc>
            </a:pPr>
            <a:r>
              <a:rPr lang="en-GB" sz="4400" b="1" dirty="0" err="1" smtClean="0">
                <a:solidFill>
                  <a:schemeClr val="tx2"/>
                </a:solidFill>
                <a:latin typeface="3M Circular TT Bold" panose="020B0804020101010102" pitchFamily="34" charset="0"/>
                <a:cs typeface="3M Circular TT Bold" panose="020B0804020101010102" pitchFamily="34" charset="0"/>
              </a:rPr>
              <a:t>ketika</a:t>
            </a:r>
            <a:r>
              <a:rPr lang="en-GB" sz="4400" b="1" dirty="0" smtClean="0">
                <a:solidFill>
                  <a:schemeClr val="tx2"/>
                </a:solidFill>
                <a:latin typeface="3M Circular TT Bold" panose="020B0804020101010102" pitchFamily="34" charset="0"/>
                <a:cs typeface="3M Circular TT Bold" panose="020B0804020101010102" pitchFamily="34" charset="0"/>
              </a:rPr>
              <a:t> </a:t>
            </a:r>
            <a:r>
              <a:rPr lang="en-GB" sz="4400" b="1" dirty="0" err="1" smtClean="0">
                <a:solidFill>
                  <a:schemeClr val="tx2"/>
                </a:solidFill>
                <a:latin typeface="3M Circular TT Bold" panose="020B0804020101010102" pitchFamily="34" charset="0"/>
                <a:cs typeface="3M Circular TT Bold" panose="020B0804020101010102" pitchFamily="34" charset="0"/>
              </a:rPr>
              <a:t>terpapar</a:t>
            </a:r>
            <a:r>
              <a:rPr lang="en-GB" sz="4400" b="1" dirty="0" smtClean="0">
                <a:solidFill>
                  <a:schemeClr val="tx2"/>
                </a:solidFill>
                <a:latin typeface="3M Circular TT Bold" panose="020B0804020101010102" pitchFamily="34" charset="0"/>
                <a:cs typeface="3M Circular TT Bold" panose="020B0804020101010102" pitchFamily="34" charset="0"/>
              </a:rPr>
              <a:t> </a:t>
            </a:r>
            <a:r>
              <a:rPr lang="en-GB" sz="4400" b="1" dirty="0" err="1" smtClean="0">
                <a:solidFill>
                  <a:schemeClr val="tx2"/>
                </a:solidFill>
                <a:latin typeface="3M Circular TT Bold" panose="020B0804020101010102" pitchFamily="34" charset="0"/>
                <a:cs typeface="3M Circular TT Bold" panose="020B0804020101010102" pitchFamily="34" charset="0"/>
              </a:rPr>
              <a:t>debu</a:t>
            </a:r>
            <a:endParaRPr lang="en-GB" sz="4400" b="1" dirty="0">
              <a:solidFill>
                <a:schemeClr val="tx2"/>
              </a:solidFill>
              <a:latin typeface="3M Circular TT Bold" panose="020B0804020101010102" pitchFamily="34" charset="0"/>
              <a:cs typeface="3M Circular TT Bold" panose="020B0804020101010102" pitchFamily="34" charset="0"/>
            </a:endParaRPr>
          </a:p>
        </p:txBody>
      </p:sp>
      <p:pic>
        <p:nvPicPr>
          <p:cNvPr id="3" name="Picture 2">
            <a:extLst>
              <a:ext uri="{FF2B5EF4-FFF2-40B4-BE49-F238E27FC236}">
                <a16:creationId xmlns:a16="http://schemas.microsoft.com/office/drawing/2014/main" id="{C3895762-C347-4576-A8C6-C1E4FBFDB0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812" y="990600"/>
            <a:ext cx="5146643" cy="4689067"/>
          </a:xfrm>
          <a:prstGeom prst="rect">
            <a:avLst/>
          </a:prstGeom>
        </p:spPr>
      </p:pic>
    </p:spTree>
    <p:extLst>
      <p:ext uri="{BB962C8B-B14F-4D97-AF65-F5344CB8AC3E}">
        <p14:creationId xmlns:p14="http://schemas.microsoft.com/office/powerpoint/2010/main" val="12111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F5214C-0A5D-4A76-8F09-4054FD4EEE30}"/>
              </a:ext>
            </a:extLst>
          </p:cNvPr>
          <p:cNvSpPr>
            <a:spLocks noGrp="1"/>
          </p:cNvSpPr>
          <p:nvPr>
            <p:ph type="ftr" sz="quarter" idx="11"/>
          </p:nvPr>
        </p:nvSpPr>
        <p:spPr/>
        <p:txBody>
          <a:bodyPr/>
          <a:lstStyle/>
          <a:p>
            <a:r>
              <a:rPr lang="en-GB"/>
              <a:t>© 2018 International Society for Respiratory Protection.  All rights reserved.</a:t>
            </a:r>
            <a:endParaRPr lang="en-GB" dirty="0"/>
          </a:p>
        </p:txBody>
      </p:sp>
      <p:sp>
        <p:nvSpPr>
          <p:cNvPr id="6" name="Slide Number Placeholder 5">
            <a:extLst>
              <a:ext uri="{FF2B5EF4-FFF2-40B4-BE49-F238E27FC236}">
                <a16:creationId xmlns:a16="http://schemas.microsoft.com/office/drawing/2014/main" id="{083119DB-87EC-48F7-8913-754883BE63D9}"/>
              </a:ext>
            </a:extLst>
          </p:cNvPr>
          <p:cNvSpPr>
            <a:spLocks noGrp="1"/>
          </p:cNvSpPr>
          <p:nvPr>
            <p:ph type="sldNum" sz="quarter" idx="12"/>
          </p:nvPr>
        </p:nvSpPr>
        <p:spPr/>
        <p:txBody>
          <a:bodyPr/>
          <a:lstStyle/>
          <a:p>
            <a:fld id="{F36C87F6-986D-49E6-AF40-1B3A1EE8064D}" type="slidenum">
              <a:rPr lang="en-GB" smtClean="0"/>
              <a:t>23</a:t>
            </a:fld>
            <a:endParaRPr lang="en-GB"/>
          </a:p>
        </p:txBody>
      </p:sp>
      <p:sp>
        <p:nvSpPr>
          <p:cNvPr id="8" name="TextBox 7">
            <a:extLst>
              <a:ext uri="{FF2B5EF4-FFF2-40B4-BE49-F238E27FC236}">
                <a16:creationId xmlns:a16="http://schemas.microsoft.com/office/drawing/2014/main" id="{DD15980B-7ACF-4258-B511-0D2ADE1F87B1}"/>
              </a:ext>
            </a:extLst>
          </p:cNvPr>
          <p:cNvSpPr txBox="1"/>
          <p:nvPr/>
        </p:nvSpPr>
        <p:spPr>
          <a:xfrm>
            <a:off x="5561012" y="2362200"/>
            <a:ext cx="5867400" cy="3316806"/>
          </a:xfrm>
          <a:prstGeom prst="rect">
            <a:avLst/>
          </a:prstGeom>
          <a:noFill/>
        </p:spPr>
        <p:txBody>
          <a:bodyPr wrap="square" rtlCol="0">
            <a:spAutoFit/>
          </a:bodyPr>
          <a:lstStyle/>
          <a:p>
            <a:pPr algn="ctr">
              <a:lnSpc>
                <a:spcPct val="90000"/>
              </a:lnSpc>
            </a:pPr>
            <a:r>
              <a:rPr lang="en-GB" sz="7200" b="1" dirty="0" err="1" smtClean="0">
                <a:solidFill>
                  <a:schemeClr val="tx2"/>
                </a:solidFill>
                <a:latin typeface="3M Circular TT Bold" panose="020B0804020101010102" pitchFamily="34" charset="0"/>
                <a:cs typeface="3M Circular TT Bold" panose="020B0804020101010102" pitchFamily="34" charset="0"/>
              </a:rPr>
              <a:t>Jangan</a:t>
            </a:r>
            <a:r>
              <a:rPr lang="en-GB" sz="7200" b="1" dirty="0" smtClean="0">
                <a:solidFill>
                  <a:schemeClr val="tx2"/>
                </a:solidFill>
                <a:latin typeface="3M Circular TT Bold" panose="020B0804020101010102" pitchFamily="34" charset="0"/>
                <a:cs typeface="3M Circular TT Bold" panose="020B0804020101010102" pitchFamily="34" charset="0"/>
              </a:rPr>
              <a:t> BERBAGI</a:t>
            </a:r>
            <a:endParaRPr lang="en-GB" sz="7200" b="1" dirty="0">
              <a:solidFill>
                <a:schemeClr val="tx2"/>
              </a:solidFill>
              <a:latin typeface="3M Circular TT Bold" panose="020B0804020101010102" pitchFamily="34" charset="0"/>
              <a:cs typeface="3M Circular TT Bold" panose="020B0804020101010102" pitchFamily="34" charset="0"/>
            </a:endParaRPr>
          </a:p>
          <a:p>
            <a:pPr algn="ctr">
              <a:lnSpc>
                <a:spcPct val="90000"/>
              </a:lnSpc>
            </a:pPr>
            <a:r>
              <a:rPr lang="en-GB" sz="4400" b="1" dirty="0" smtClean="0">
                <a:solidFill>
                  <a:schemeClr val="tx2"/>
                </a:solidFill>
                <a:latin typeface="3M Circular TT Bold" panose="020B0804020101010102" pitchFamily="34" charset="0"/>
                <a:cs typeface="3M Circular TT Bold" panose="020B0804020101010102" pitchFamily="34" charset="0"/>
              </a:rPr>
              <a:t>respirator </a:t>
            </a:r>
            <a:r>
              <a:rPr lang="en-GB" sz="4400" b="1" dirty="0" err="1" smtClean="0">
                <a:solidFill>
                  <a:schemeClr val="tx2"/>
                </a:solidFill>
                <a:latin typeface="3M Circular TT Bold" panose="020B0804020101010102" pitchFamily="34" charset="0"/>
                <a:cs typeface="3M Circular TT Bold" panose="020B0804020101010102" pitchFamily="34" charset="0"/>
              </a:rPr>
              <a:t>Anda</a:t>
            </a:r>
            <a:r>
              <a:rPr lang="en-GB" sz="4400" b="1" dirty="0" smtClean="0">
                <a:solidFill>
                  <a:schemeClr val="tx2"/>
                </a:solidFill>
                <a:latin typeface="3M Circular TT Bold" panose="020B0804020101010102" pitchFamily="34" charset="0"/>
                <a:cs typeface="3M Circular TT Bold" panose="020B0804020101010102" pitchFamily="34" charset="0"/>
              </a:rPr>
              <a:t> </a:t>
            </a:r>
            <a:r>
              <a:rPr lang="en-GB" sz="4400" b="1" dirty="0" err="1" smtClean="0">
                <a:solidFill>
                  <a:schemeClr val="tx2"/>
                </a:solidFill>
                <a:latin typeface="3M Circular TT Bold" panose="020B0804020101010102" pitchFamily="34" charset="0"/>
                <a:cs typeface="3M Circular TT Bold" panose="020B0804020101010102" pitchFamily="34" charset="0"/>
              </a:rPr>
              <a:t>dengan</a:t>
            </a:r>
            <a:r>
              <a:rPr lang="en-GB" sz="4400" b="1" dirty="0" smtClean="0">
                <a:solidFill>
                  <a:schemeClr val="tx2"/>
                </a:solidFill>
                <a:latin typeface="3M Circular TT Bold" panose="020B0804020101010102" pitchFamily="34" charset="0"/>
                <a:cs typeface="3M Circular TT Bold" panose="020B0804020101010102" pitchFamily="34" charset="0"/>
              </a:rPr>
              <a:t> orang lain</a:t>
            </a:r>
            <a:endParaRPr lang="en-GB" sz="4400" b="1" dirty="0">
              <a:solidFill>
                <a:schemeClr val="tx2"/>
              </a:solidFill>
              <a:latin typeface="3M Circular TT Bold" panose="020B0804020101010102" pitchFamily="34" charset="0"/>
              <a:cs typeface="3M Circular TT Bold" panose="020B0804020101010102" pitchFamily="34" charset="0"/>
            </a:endParaRPr>
          </a:p>
        </p:txBody>
      </p:sp>
      <p:pic>
        <p:nvPicPr>
          <p:cNvPr id="3" name="Picture 2">
            <a:extLst>
              <a:ext uri="{FF2B5EF4-FFF2-40B4-BE49-F238E27FC236}">
                <a16:creationId xmlns:a16="http://schemas.microsoft.com/office/drawing/2014/main" id="{0046DDF9-D254-4147-A799-4674D066B0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612" y="792633"/>
            <a:ext cx="4724400" cy="5272734"/>
          </a:xfrm>
          <a:prstGeom prst="rect">
            <a:avLst/>
          </a:prstGeom>
        </p:spPr>
      </p:pic>
    </p:spTree>
    <p:extLst>
      <p:ext uri="{BB962C8B-B14F-4D97-AF65-F5344CB8AC3E}">
        <p14:creationId xmlns:p14="http://schemas.microsoft.com/office/powerpoint/2010/main" val="74682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D2C8A-DB92-419C-AA44-2F8C135593DB}"/>
              </a:ext>
            </a:extLst>
          </p:cNvPr>
          <p:cNvSpPr>
            <a:spLocks noGrp="1"/>
          </p:cNvSpPr>
          <p:nvPr>
            <p:ph type="title"/>
          </p:nvPr>
        </p:nvSpPr>
        <p:spPr/>
        <p:txBody>
          <a:bodyPr/>
          <a:lstStyle/>
          <a:p>
            <a:endParaRPr lang="en-GB"/>
          </a:p>
        </p:txBody>
      </p:sp>
      <p:sp>
        <p:nvSpPr>
          <p:cNvPr id="3" name="Footer Placeholder 2">
            <a:extLst>
              <a:ext uri="{FF2B5EF4-FFF2-40B4-BE49-F238E27FC236}">
                <a16:creationId xmlns:a16="http://schemas.microsoft.com/office/drawing/2014/main" id="{EE1F6DD1-DD4E-425E-BBDE-943CC75FDFAC}"/>
              </a:ext>
            </a:extLst>
          </p:cNvPr>
          <p:cNvSpPr>
            <a:spLocks noGrp="1"/>
          </p:cNvSpPr>
          <p:nvPr>
            <p:ph type="ftr" sz="quarter" idx="11"/>
          </p:nvPr>
        </p:nvSpPr>
        <p:spPr/>
        <p:txBody>
          <a:bodyPr/>
          <a:lstStyle/>
          <a:p>
            <a:r>
              <a:rPr lang="en-GB"/>
              <a:t>© 2018 International Society for Respiratory Protection.  All rights reserved.</a:t>
            </a:r>
            <a:endParaRPr lang="en-GB" dirty="0"/>
          </a:p>
        </p:txBody>
      </p:sp>
      <p:sp>
        <p:nvSpPr>
          <p:cNvPr id="5" name="Slide Number Placeholder 4">
            <a:extLst>
              <a:ext uri="{FF2B5EF4-FFF2-40B4-BE49-F238E27FC236}">
                <a16:creationId xmlns:a16="http://schemas.microsoft.com/office/drawing/2014/main" id="{7AC18529-956D-4C79-82E6-0E6C721ED610}"/>
              </a:ext>
            </a:extLst>
          </p:cNvPr>
          <p:cNvSpPr>
            <a:spLocks noGrp="1"/>
          </p:cNvSpPr>
          <p:nvPr>
            <p:ph type="sldNum" sz="quarter" idx="12"/>
          </p:nvPr>
        </p:nvSpPr>
        <p:spPr/>
        <p:txBody>
          <a:bodyPr/>
          <a:lstStyle/>
          <a:p>
            <a:fld id="{F36C87F6-986D-49E6-AF40-1B3A1EE8064D}" type="slidenum">
              <a:rPr lang="en-GB" smtClean="0"/>
              <a:t>24</a:t>
            </a:fld>
            <a:endParaRPr lang="en-GB"/>
          </a:p>
        </p:txBody>
      </p:sp>
      <p:sp>
        <p:nvSpPr>
          <p:cNvPr id="6" name="Rectangle 5">
            <a:extLst>
              <a:ext uri="{FF2B5EF4-FFF2-40B4-BE49-F238E27FC236}">
                <a16:creationId xmlns:a16="http://schemas.microsoft.com/office/drawing/2014/main" id="{A7C30C4E-C4F5-41BE-BA7B-C4F36B044865}"/>
              </a:ext>
            </a:extLst>
          </p:cNvPr>
          <p:cNvSpPr/>
          <p:nvPr/>
        </p:nvSpPr>
        <p:spPr>
          <a:xfrm>
            <a:off x="160995" y="2565686"/>
            <a:ext cx="11866838" cy="1653786"/>
          </a:xfrm>
          <a:prstGeom prst="rect">
            <a:avLst/>
          </a:prstGeom>
        </p:spPr>
        <p:txBody>
          <a:bodyPr wrap="none">
            <a:spAutoFit/>
          </a:bodyPr>
          <a:lstStyle/>
          <a:p>
            <a:pPr algn="ctr">
              <a:lnSpc>
                <a:spcPct val="90000"/>
              </a:lnSpc>
            </a:pPr>
            <a:r>
              <a:rPr lang="en-GB" sz="5400" b="1" dirty="0" smtClean="0">
                <a:solidFill>
                  <a:srgbClr val="0070C0"/>
                </a:solidFill>
                <a:latin typeface="3M Circular TT Bold" panose="020B0804020101010102" pitchFamily="34" charset="0"/>
                <a:cs typeface="3M Circular TT Bold" panose="020B0804020101010102" pitchFamily="34" charset="0"/>
              </a:rPr>
              <a:t>BAGAIMANA CARA MENGENAKAN</a:t>
            </a:r>
            <a:endParaRPr lang="en-GB" sz="5400" b="1" dirty="0">
              <a:solidFill>
                <a:srgbClr val="0070C0"/>
              </a:solidFill>
              <a:latin typeface="3M Circular TT Bold" panose="020B0804020101010102" pitchFamily="34" charset="0"/>
              <a:cs typeface="3M Circular TT Bold" panose="020B0804020101010102" pitchFamily="34" charset="0"/>
            </a:endParaRPr>
          </a:p>
          <a:p>
            <a:pPr algn="ctr">
              <a:lnSpc>
                <a:spcPct val="90000"/>
              </a:lnSpc>
            </a:pPr>
            <a:endParaRPr lang="en-GB" b="1" dirty="0">
              <a:solidFill>
                <a:schemeClr val="tx2"/>
              </a:solidFill>
              <a:latin typeface="3M Circular TT Bold" panose="020B0804020101010102" pitchFamily="34" charset="0"/>
              <a:cs typeface="3M Circular TT Bold" panose="020B0804020101010102" pitchFamily="34" charset="0"/>
            </a:endParaRPr>
          </a:p>
          <a:p>
            <a:pPr algn="ctr">
              <a:lnSpc>
                <a:spcPct val="90000"/>
              </a:lnSpc>
            </a:pPr>
            <a:r>
              <a:rPr lang="en-GB" sz="4000" b="1" dirty="0" smtClean="0">
                <a:solidFill>
                  <a:schemeClr val="tx2"/>
                </a:solidFill>
                <a:latin typeface="3M Circular TT Bold" panose="020B0804020101010102" pitchFamily="34" charset="0"/>
                <a:cs typeface="3M Circular TT Bold" panose="020B0804020101010102" pitchFamily="34" charset="0"/>
              </a:rPr>
              <a:t>respirator </a:t>
            </a:r>
            <a:r>
              <a:rPr lang="en-GB" sz="4000" b="1" dirty="0" err="1" smtClean="0">
                <a:solidFill>
                  <a:schemeClr val="tx2"/>
                </a:solidFill>
                <a:latin typeface="3M Circular TT Bold" panose="020B0804020101010102" pitchFamily="34" charset="0"/>
                <a:cs typeface="3M Circular TT Bold" panose="020B0804020101010102" pitchFamily="34" charset="0"/>
              </a:rPr>
              <a:t>Anda</a:t>
            </a:r>
            <a:endParaRPr lang="en-GB" sz="4000" b="1" dirty="0">
              <a:solidFill>
                <a:schemeClr val="tx2"/>
              </a:solidFill>
              <a:latin typeface="3M Circular TT Bold" panose="020B0804020101010102" pitchFamily="34" charset="0"/>
              <a:cs typeface="3M Circular TT Bold" panose="020B0804020101010102" pitchFamily="34" charset="0"/>
            </a:endParaRPr>
          </a:p>
        </p:txBody>
      </p:sp>
    </p:spTree>
    <p:extLst>
      <p:ext uri="{BB962C8B-B14F-4D97-AF65-F5344CB8AC3E}">
        <p14:creationId xmlns:p14="http://schemas.microsoft.com/office/powerpoint/2010/main" val="242394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D2C8A-DB92-419C-AA44-2F8C135593DB}"/>
              </a:ext>
            </a:extLst>
          </p:cNvPr>
          <p:cNvSpPr>
            <a:spLocks noGrp="1"/>
          </p:cNvSpPr>
          <p:nvPr>
            <p:ph type="title"/>
          </p:nvPr>
        </p:nvSpPr>
        <p:spPr/>
        <p:txBody>
          <a:bodyPr/>
          <a:lstStyle/>
          <a:p>
            <a:r>
              <a:rPr lang="en-GB" dirty="0" smtClean="0"/>
              <a:t>LANGKAH </a:t>
            </a:r>
            <a:r>
              <a:rPr lang="en-GB" dirty="0"/>
              <a:t>1</a:t>
            </a:r>
          </a:p>
        </p:txBody>
      </p:sp>
      <p:sp>
        <p:nvSpPr>
          <p:cNvPr id="5" name="Slide Number Placeholder 4">
            <a:extLst>
              <a:ext uri="{FF2B5EF4-FFF2-40B4-BE49-F238E27FC236}">
                <a16:creationId xmlns:a16="http://schemas.microsoft.com/office/drawing/2014/main" id="{7AC18529-956D-4C79-82E6-0E6C721ED610}"/>
              </a:ext>
            </a:extLst>
          </p:cNvPr>
          <p:cNvSpPr>
            <a:spLocks noGrp="1"/>
          </p:cNvSpPr>
          <p:nvPr>
            <p:ph type="sldNum" sz="quarter" idx="12"/>
          </p:nvPr>
        </p:nvSpPr>
        <p:spPr/>
        <p:txBody>
          <a:bodyPr/>
          <a:lstStyle/>
          <a:p>
            <a:fld id="{F36C87F6-986D-49E6-AF40-1B3A1EE8064D}" type="slidenum">
              <a:rPr lang="en-GB" smtClean="0"/>
              <a:t>25</a:t>
            </a:fld>
            <a:endParaRPr lang="en-GB"/>
          </a:p>
        </p:txBody>
      </p:sp>
      <p:pic>
        <p:nvPicPr>
          <p:cNvPr id="6" name="Picture 5">
            <a:extLst>
              <a:ext uri="{FF2B5EF4-FFF2-40B4-BE49-F238E27FC236}">
                <a16:creationId xmlns:a16="http://schemas.microsoft.com/office/drawing/2014/main" id="{17407E5C-64F3-45B2-901E-5C7DB9E90F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612" y="1905000"/>
            <a:ext cx="6332251" cy="3953337"/>
          </a:xfrm>
          <a:prstGeom prst="rect">
            <a:avLst/>
          </a:prstGeom>
        </p:spPr>
      </p:pic>
      <p:sp>
        <p:nvSpPr>
          <p:cNvPr id="7" name="Rectangle 6">
            <a:extLst>
              <a:ext uri="{FF2B5EF4-FFF2-40B4-BE49-F238E27FC236}">
                <a16:creationId xmlns:a16="http://schemas.microsoft.com/office/drawing/2014/main" id="{776BBF3D-E4B2-40A3-AEC2-759EEB6584F8}"/>
              </a:ext>
            </a:extLst>
          </p:cNvPr>
          <p:cNvSpPr/>
          <p:nvPr/>
        </p:nvSpPr>
        <p:spPr>
          <a:xfrm>
            <a:off x="6932612" y="1905000"/>
            <a:ext cx="4648200" cy="2246769"/>
          </a:xfrm>
          <a:prstGeom prst="rect">
            <a:avLst/>
          </a:prstGeom>
        </p:spPr>
        <p:txBody>
          <a:bodyPr wrap="square">
            <a:spAutoFit/>
          </a:bodyPr>
          <a:lstStyle/>
          <a:p>
            <a:r>
              <a:rPr lang="en-GB" sz="2800" dirty="0" err="1">
                <a:solidFill>
                  <a:srgbClr val="000000"/>
                </a:solidFill>
                <a:latin typeface="3M Circular TT Light" panose="020B0404020101020102" pitchFamily="34" charset="0"/>
                <a:cs typeface="3M Circular TT Light" panose="020B0404020101020102" pitchFamily="34" charset="0"/>
              </a:rPr>
              <a:t>Dengan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tangan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bersih</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ambil</a:t>
            </a:r>
            <a:r>
              <a:rPr lang="en-GB" sz="2800" dirty="0">
                <a:solidFill>
                  <a:srgbClr val="000000"/>
                </a:solidFill>
                <a:latin typeface="3M Circular TT Light" panose="020B0404020101020102" pitchFamily="34" charset="0"/>
                <a:cs typeface="3M Circular TT Light" panose="020B0404020101020102" pitchFamily="34" charset="0"/>
              </a:rPr>
              <a:t> masker </a:t>
            </a:r>
            <a:r>
              <a:rPr lang="en-GB" sz="2800" dirty="0" err="1">
                <a:solidFill>
                  <a:srgbClr val="000000"/>
                </a:solidFill>
                <a:latin typeface="3M Circular TT Light" panose="020B0404020101020102" pitchFamily="34" charset="0"/>
                <a:cs typeface="3M Circular TT Light" panose="020B0404020101020102" pitchFamily="34" charset="0"/>
              </a:rPr>
              <a:t>dari</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kemasan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Hindari</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mengontaminasi</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bagian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dalam</a:t>
            </a:r>
            <a:r>
              <a:rPr lang="en-GB" sz="2800" dirty="0">
                <a:solidFill>
                  <a:srgbClr val="000000"/>
                </a:solidFill>
                <a:latin typeface="3M Circular TT Light" panose="020B0404020101020102" pitchFamily="34" charset="0"/>
                <a:cs typeface="3M Circular TT Light" panose="020B0404020101020102" pitchFamily="34" charset="0"/>
              </a:rPr>
              <a:t> masker </a:t>
            </a:r>
            <a:r>
              <a:rPr lang="en-GB" sz="2800" dirty="0" err="1">
                <a:solidFill>
                  <a:srgbClr val="000000"/>
                </a:solidFill>
                <a:latin typeface="3M Circular TT Light" panose="020B0404020101020102" pitchFamily="34" charset="0"/>
                <a:cs typeface="3M Circular TT Light" panose="020B0404020101020102" pitchFamily="34" charset="0"/>
              </a:rPr>
              <a:t>dengan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abu</a:t>
            </a:r>
            <a:r>
              <a:rPr lang="en-GB" sz="2800" dirty="0">
                <a:solidFill>
                  <a:srgbClr val="000000"/>
                </a:solidFill>
                <a:latin typeface="3M Circular TT Light" panose="020B0404020101020102" pitchFamily="34" charset="0"/>
                <a:cs typeface="3M Circular TT Light" panose="020B0404020101020102" pitchFamily="34" charset="0"/>
              </a:rPr>
              <a:t>.</a:t>
            </a:r>
            <a:endParaRPr lang="en-GB" sz="2800" dirty="0">
              <a:latin typeface="3M Circular TT Light" panose="020B0404020101020102" pitchFamily="34" charset="0"/>
              <a:cs typeface="3M Circular TT Light" panose="020B0404020101020102" pitchFamily="34" charset="0"/>
            </a:endParaRPr>
          </a:p>
        </p:txBody>
      </p:sp>
    </p:spTree>
    <p:extLst>
      <p:ext uri="{BB962C8B-B14F-4D97-AF65-F5344CB8AC3E}">
        <p14:creationId xmlns:p14="http://schemas.microsoft.com/office/powerpoint/2010/main" val="153370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D2C8A-DB92-419C-AA44-2F8C135593DB}"/>
              </a:ext>
            </a:extLst>
          </p:cNvPr>
          <p:cNvSpPr>
            <a:spLocks noGrp="1"/>
          </p:cNvSpPr>
          <p:nvPr>
            <p:ph type="title"/>
          </p:nvPr>
        </p:nvSpPr>
        <p:spPr/>
        <p:txBody>
          <a:bodyPr/>
          <a:lstStyle/>
          <a:p>
            <a:r>
              <a:rPr lang="en-GB" dirty="0" smtClean="0"/>
              <a:t>LANGKAH </a:t>
            </a:r>
            <a:r>
              <a:rPr lang="en-GB" dirty="0"/>
              <a:t>2</a:t>
            </a:r>
          </a:p>
        </p:txBody>
      </p:sp>
      <p:sp>
        <p:nvSpPr>
          <p:cNvPr id="5" name="Slide Number Placeholder 4">
            <a:extLst>
              <a:ext uri="{FF2B5EF4-FFF2-40B4-BE49-F238E27FC236}">
                <a16:creationId xmlns:a16="http://schemas.microsoft.com/office/drawing/2014/main" id="{7AC18529-956D-4C79-82E6-0E6C721ED610}"/>
              </a:ext>
            </a:extLst>
          </p:cNvPr>
          <p:cNvSpPr>
            <a:spLocks noGrp="1"/>
          </p:cNvSpPr>
          <p:nvPr>
            <p:ph type="sldNum" sz="quarter" idx="12"/>
          </p:nvPr>
        </p:nvSpPr>
        <p:spPr/>
        <p:txBody>
          <a:bodyPr/>
          <a:lstStyle/>
          <a:p>
            <a:fld id="{F36C87F6-986D-49E6-AF40-1B3A1EE8064D}" type="slidenum">
              <a:rPr lang="en-GB" smtClean="0"/>
              <a:t>26</a:t>
            </a:fld>
            <a:endParaRPr lang="en-GB"/>
          </a:p>
        </p:txBody>
      </p:sp>
      <p:pic>
        <p:nvPicPr>
          <p:cNvPr id="6" name="Picture 5">
            <a:extLst>
              <a:ext uri="{FF2B5EF4-FFF2-40B4-BE49-F238E27FC236}">
                <a16:creationId xmlns:a16="http://schemas.microsoft.com/office/drawing/2014/main" id="{D1D7B452-138A-4F87-9B21-75B2267626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645" y="1828800"/>
            <a:ext cx="6424655" cy="4081122"/>
          </a:xfrm>
          <a:prstGeom prst="rect">
            <a:avLst/>
          </a:prstGeom>
        </p:spPr>
      </p:pic>
      <p:sp>
        <p:nvSpPr>
          <p:cNvPr id="7" name="Rectangle 6">
            <a:extLst>
              <a:ext uri="{FF2B5EF4-FFF2-40B4-BE49-F238E27FC236}">
                <a16:creationId xmlns:a16="http://schemas.microsoft.com/office/drawing/2014/main" id="{390BE450-CCF9-4464-B76D-9F4262EE6FDE}"/>
              </a:ext>
            </a:extLst>
          </p:cNvPr>
          <p:cNvSpPr/>
          <p:nvPr/>
        </p:nvSpPr>
        <p:spPr>
          <a:xfrm>
            <a:off x="7237412" y="1833880"/>
            <a:ext cx="4191000" cy="2246769"/>
          </a:xfrm>
          <a:prstGeom prst="rect">
            <a:avLst/>
          </a:prstGeom>
        </p:spPr>
        <p:txBody>
          <a:bodyPr wrap="square">
            <a:spAutoFit/>
          </a:bodyPr>
          <a:lstStyle/>
          <a:p>
            <a:r>
              <a:rPr lang="sv-SE" sz="2800" dirty="0">
                <a:solidFill>
                  <a:srgbClr val="000000"/>
                </a:solidFill>
                <a:latin typeface="3M Circular TT Light" panose="020B0404020101020102" pitchFamily="34" charset="0"/>
                <a:cs typeface="3M Circular TT Light" panose="020B0404020101020102" pitchFamily="34" charset="0"/>
              </a:rPr>
              <a:t>Buka lipatan pada masker dan rentangkan tali pengikat pada masker ke bagian belakang kepala atau telinga.</a:t>
            </a:r>
            <a:endParaRPr lang="en-GB" sz="2800" dirty="0">
              <a:latin typeface="3M Circular TT Light" panose="020B0404020101020102" pitchFamily="34" charset="0"/>
              <a:cs typeface="3M Circular TT Light" panose="020B0404020101020102" pitchFamily="34" charset="0"/>
            </a:endParaRPr>
          </a:p>
        </p:txBody>
      </p:sp>
    </p:spTree>
    <p:extLst>
      <p:ext uri="{BB962C8B-B14F-4D97-AF65-F5344CB8AC3E}">
        <p14:creationId xmlns:p14="http://schemas.microsoft.com/office/powerpoint/2010/main" val="277525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D2C8A-DB92-419C-AA44-2F8C135593DB}"/>
              </a:ext>
            </a:extLst>
          </p:cNvPr>
          <p:cNvSpPr>
            <a:spLocks noGrp="1"/>
          </p:cNvSpPr>
          <p:nvPr>
            <p:ph type="title"/>
          </p:nvPr>
        </p:nvSpPr>
        <p:spPr/>
        <p:txBody>
          <a:bodyPr/>
          <a:lstStyle/>
          <a:p>
            <a:r>
              <a:rPr lang="en-GB" dirty="0" smtClean="0"/>
              <a:t>LANGKAH </a:t>
            </a:r>
            <a:r>
              <a:rPr lang="en-GB" dirty="0"/>
              <a:t>3</a:t>
            </a:r>
          </a:p>
        </p:txBody>
      </p:sp>
      <p:sp>
        <p:nvSpPr>
          <p:cNvPr id="5" name="Slide Number Placeholder 4">
            <a:extLst>
              <a:ext uri="{FF2B5EF4-FFF2-40B4-BE49-F238E27FC236}">
                <a16:creationId xmlns:a16="http://schemas.microsoft.com/office/drawing/2014/main" id="{7AC18529-956D-4C79-82E6-0E6C721ED610}"/>
              </a:ext>
            </a:extLst>
          </p:cNvPr>
          <p:cNvSpPr>
            <a:spLocks noGrp="1"/>
          </p:cNvSpPr>
          <p:nvPr>
            <p:ph type="sldNum" sz="quarter" idx="12"/>
          </p:nvPr>
        </p:nvSpPr>
        <p:spPr/>
        <p:txBody>
          <a:bodyPr/>
          <a:lstStyle/>
          <a:p>
            <a:fld id="{F36C87F6-986D-49E6-AF40-1B3A1EE8064D}" type="slidenum">
              <a:rPr lang="en-GB" smtClean="0"/>
              <a:t>27</a:t>
            </a:fld>
            <a:endParaRPr lang="en-GB"/>
          </a:p>
        </p:txBody>
      </p:sp>
      <p:pic>
        <p:nvPicPr>
          <p:cNvPr id="6" name="Picture 5">
            <a:extLst>
              <a:ext uri="{FF2B5EF4-FFF2-40B4-BE49-F238E27FC236}">
                <a16:creationId xmlns:a16="http://schemas.microsoft.com/office/drawing/2014/main" id="{E47712D0-E980-432D-B7CB-55B957DD6BF2}"/>
              </a:ext>
            </a:extLst>
          </p:cNvPr>
          <p:cNvPicPr>
            <a:picLocks noChangeAspect="1"/>
          </p:cNvPicPr>
          <p:nvPr/>
        </p:nvPicPr>
        <p:blipFill>
          <a:blip r:embed="rId3"/>
          <a:stretch>
            <a:fillRect/>
          </a:stretch>
        </p:blipFill>
        <p:spPr>
          <a:xfrm>
            <a:off x="329519" y="1792331"/>
            <a:ext cx="6709220" cy="4303669"/>
          </a:xfrm>
          <a:prstGeom prst="rect">
            <a:avLst/>
          </a:prstGeom>
        </p:spPr>
      </p:pic>
      <p:sp>
        <p:nvSpPr>
          <p:cNvPr id="7" name="Rectangle 6">
            <a:extLst>
              <a:ext uri="{FF2B5EF4-FFF2-40B4-BE49-F238E27FC236}">
                <a16:creationId xmlns:a16="http://schemas.microsoft.com/office/drawing/2014/main" id="{7D2DACDC-1DB4-4463-8E3D-85347DB4C526}"/>
              </a:ext>
            </a:extLst>
          </p:cNvPr>
          <p:cNvSpPr/>
          <p:nvPr/>
        </p:nvSpPr>
        <p:spPr>
          <a:xfrm>
            <a:off x="7224711" y="1792331"/>
            <a:ext cx="4658407" cy="3539430"/>
          </a:xfrm>
          <a:prstGeom prst="rect">
            <a:avLst/>
          </a:prstGeom>
        </p:spPr>
        <p:txBody>
          <a:bodyPr wrap="square">
            <a:spAutoFit/>
          </a:bodyPr>
          <a:lstStyle/>
          <a:p>
            <a:r>
              <a:rPr lang="en-GB" sz="2800" dirty="0" err="1">
                <a:solidFill>
                  <a:srgbClr val="000000"/>
                </a:solidFill>
                <a:latin typeface="3M Circular TT Light" panose="020B0404020101020102" pitchFamily="34" charset="0"/>
                <a:cs typeface="3M Circular TT Light" panose="020B0404020101020102" pitchFamily="34" charset="0"/>
              </a:rPr>
              <a:t>Letakkan</a:t>
            </a:r>
            <a:r>
              <a:rPr lang="en-GB" sz="2800" dirty="0">
                <a:solidFill>
                  <a:srgbClr val="000000"/>
                </a:solidFill>
                <a:latin typeface="3M Circular TT Light" panose="020B0404020101020102" pitchFamily="34" charset="0"/>
                <a:cs typeface="3M Circular TT Light" panose="020B0404020101020102" pitchFamily="34" charset="0"/>
              </a:rPr>
              <a:t> masker </a:t>
            </a:r>
            <a:r>
              <a:rPr lang="en-GB" sz="2800" dirty="0" err="1">
                <a:solidFill>
                  <a:srgbClr val="000000"/>
                </a:solidFill>
                <a:latin typeface="3M Circular TT Light" panose="020B0404020101020102" pitchFamily="34" charset="0"/>
                <a:cs typeface="3M Circular TT Light" panose="020B0404020101020102" pitchFamily="34" charset="0"/>
              </a:rPr>
              <a:t>menutupi</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hidung</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dan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mulut</a:t>
            </a:r>
            <a:r>
              <a:rPr lang="en-GB" sz="2800" dirty="0">
                <a:solidFill>
                  <a:srgbClr val="000000"/>
                </a:solidFill>
                <a:latin typeface="3M Circular TT Light" panose="020B0404020101020102" pitchFamily="34" charset="0"/>
                <a:cs typeface="3M Circular TT Light" panose="020B0404020101020102" pitchFamily="34" charset="0"/>
              </a:rPr>
              <a:t>. Tarik </a:t>
            </a:r>
            <a:r>
              <a:rPr lang="en-GB" sz="2800" dirty="0" err="1">
                <a:solidFill>
                  <a:srgbClr val="000000"/>
                </a:solidFill>
                <a:latin typeface="3M Circular TT Light" panose="020B0404020101020102" pitchFamily="34" charset="0"/>
                <a:cs typeface="3M Circular TT Light" panose="020B0404020101020102" pitchFamily="34" charset="0"/>
              </a:rPr>
              <a:t>tali</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ke</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belakang</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kepala</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dengan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tali</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bagian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atas</a:t>
            </a:r>
            <a:r>
              <a:rPr lang="en-GB" sz="2800" dirty="0">
                <a:solidFill>
                  <a:srgbClr val="000000"/>
                </a:solidFill>
                <a:latin typeface="3M Circular TT Light" panose="020B0404020101020102" pitchFamily="34" charset="0"/>
                <a:cs typeface="3M Circular TT Light" panose="020B0404020101020102" pitchFamily="34" charset="0"/>
              </a:rPr>
              <a:t> di </a:t>
            </a:r>
            <a:r>
              <a:rPr lang="en-GB" sz="2800" dirty="0" err="1">
                <a:solidFill>
                  <a:srgbClr val="000000"/>
                </a:solidFill>
                <a:latin typeface="3M Circular TT Light" panose="020B0404020101020102" pitchFamily="34" charset="0"/>
                <a:cs typeface="3M Circular TT Light" panose="020B0404020101020102" pitchFamily="34" charset="0"/>
              </a:rPr>
              <a:t>atas</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telinga</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Anda</a:t>
            </a:r>
            <a:r>
              <a:rPr lang="en-GB" sz="2800" dirty="0">
                <a:solidFill>
                  <a:srgbClr val="000000"/>
                </a:solidFill>
                <a:latin typeface="3M Circular TT Light" panose="020B0404020101020102" pitchFamily="34" charset="0"/>
                <a:cs typeface="3M Circular TT Light" panose="020B0404020101020102" pitchFamily="34" charset="0"/>
              </a:rPr>
              <a:t>, di </a:t>
            </a:r>
            <a:r>
              <a:rPr lang="en-GB" sz="2800" dirty="0" err="1">
                <a:solidFill>
                  <a:srgbClr val="000000"/>
                </a:solidFill>
                <a:latin typeface="3M Circular TT Light" panose="020B0404020101020102" pitchFamily="34" charset="0"/>
                <a:cs typeface="3M Circular TT Light" panose="020B0404020101020102" pitchFamily="34" charset="0"/>
              </a:rPr>
              <a:t>sekitar</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kepala</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belakang</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bagian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atas</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dan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tali</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bagian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bawah</a:t>
            </a:r>
            <a:r>
              <a:rPr lang="en-GB" sz="2800" dirty="0">
                <a:solidFill>
                  <a:srgbClr val="000000"/>
                </a:solidFill>
                <a:latin typeface="3M Circular TT Light" panose="020B0404020101020102" pitchFamily="34" charset="0"/>
                <a:cs typeface="3M Circular TT Light" panose="020B0404020101020102" pitchFamily="34" charset="0"/>
              </a:rPr>
              <a:t> di </a:t>
            </a:r>
            <a:r>
              <a:rPr lang="en-GB" sz="2800" dirty="0" err="1">
                <a:solidFill>
                  <a:srgbClr val="000000"/>
                </a:solidFill>
                <a:latin typeface="3M Circular TT Light" panose="020B0404020101020102" pitchFamily="34" charset="0"/>
                <a:cs typeface="3M Circular TT Light" panose="020B0404020101020102" pitchFamily="34" charset="0"/>
              </a:rPr>
              <a:t>bawah</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telinga</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Anda</a:t>
            </a:r>
            <a:r>
              <a:rPr lang="en-GB" sz="2800" dirty="0">
                <a:solidFill>
                  <a:srgbClr val="000000"/>
                </a:solidFill>
                <a:latin typeface="3M Circular TT Light" panose="020B0404020101020102" pitchFamily="34" charset="0"/>
                <a:cs typeface="3M Circular TT Light" panose="020B0404020101020102" pitchFamily="34" charset="0"/>
              </a:rPr>
              <a:t>.</a:t>
            </a:r>
            <a:endParaRPr lang="en-GB" sz="2800" dirty="0">
              <a:latin typeface="3M Circular TT Light" panose="020B0404020101020102" pitchFamily="34" charset="0"/>
              <a:cs typeface="3M Circular TT Light" panose="020B0404020101020102" pitchFamily="34" charset="0"/>
            </a:endParaRPr>
          </a:p>
        </p:txBody>
      </p:sp>
    </p:spTree>
    <p:extLst>
      <p:ext uri="{BB962C8B-B14F-4D97-AF65-F5344CB8AC3E}">
        <p14:creationId xmlns:p14="http://schemas.microsoft.com/office/powerpoint/2010/main" val="298183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D2C8A-DB92-419C-AA44-2F8C135593DB}"/>
              </a:ext>
            </a:extLst>
          </p:cNvPr>
          <p:cNvSpPr>
            <a:spLocks noGrp="1"/>
          </p:cNvSpPr>
          <p:nvPr>
            <p:ph type="title"/>
          </p:nvPr>
        </p:nvSpPr>
        <p:spPr/>
        <p:txBody>
          <a:bodyPr/>
          <a:lstStyle/>
          <a:p>
            <a:r>
              <a:rPr lang="en-GB" dirty="0" smtClean="0"/>
              <a:t>LANGKAH </a:t>
            </a:r>
            <a:r>
              <a:rPr lang="en-GB" dirty="0"/>
              <a:t>4</a:t>
            </a:r>
          </a:p>
        </p:txBody>
      </p:sp>
      <p:sp>
        <p:nvSpPr>
          <p:cNvPr id="5" name="Slide Number Placeholder 4">
            <a:extLst>
              <a:ext uri="{FF2B5EF4-FFF2-40B4-BE49-F238E27FC236}">
                <a16:creationId xmlns:a16="http://schemas.microsoft.com/office/drawing/2014/main" id="{7AC18529-956D-4C79-82E6-0E6C721ED610}"/>
              </a:ext>
            </a:extLst>
          </p:cNvPr>
          <p:cNvSpPr>
            <a:spLocks noGrp="1"/>
          </p:cNvSpPr>
          <p:nvPr>
            <p:ph type="sldNum" sz="quarter" idx="12"/>
          </p:nvPr>
        </p:nvSpPr>
        <p:spPr/>
        <p:txBody>
          <a:bodyPr/>
          <a:lstStyle/>
          <a:p>
            <a:fld id="{F36C87F6-986D-49E6-AF40-1B3A1EE8064D}" type="slidenum">
              <a:rPr lang="en-GB" smtClean="0"/>
              <a:t>28</a:t>
            </a:fld>
            <a:endParaRPr lang="en-GB"/>
          </a:p>
        </p:txBody>
      </p:sp>
      <p:pic>
        <p:nvPicPr>
          <p:cNvPr id="6" name="Picture 5">
            <a:extLst>
              <a:ext uri="{FF2B5EF4-FFF2-40B4-BE49-F238E27FC236}">
                <a16:creationId xmlns:a16="http://schemas.microsoft.com/office/drawing/2014/main" id="{37499200-6734-467A-BDE4-510CE7DE9F8A}"/>
              </a:ext>
            </a:extLst>
          </p:cNvPr>
          <p:cNvPicPr>
            <a:picLocks noChangeAspect="1"/>
          </p:cNvPicPr>
          <p:nvPr/>
        </p:nvPicPr>
        <p:blipFill>
          <a:blip r:embed="rId3"/>
          <a:stretch>
            <a:fillRect/>
          </a:stretch>
        </p:blipFill>
        <p:spPr>
          <a:xfrm>
            <a:off x="455612" y="1752600"/>
            <a:ext cx="6960938" cy="4324638"/>
          </a:xfrm>
          <a:prstGeom prst="rect">
            <a:avLst/>
          </a:prstGeom>
        </p:spPr>
      </p:pic>
      <p:sp>
        <p:nvSpPr>
          <p:cNvPr id="7" name="Rectangle 6">
            <a:extLst>
              <a:ext uri="{FF2B5EF4-FFF2-40B4-BE49-F238E27FC236}">
                <a16:creationId xmlns:a16="http://schemas.microsoft.com/office/drawing/2014/main" id="{6811335B-37E7-41D8-AA55-1F7D6C398DF9}"/>
              </a:ext>
            </a:extLst>
          </p:cNvPr>
          <p:cNvSpPr/>
          <p:nvPr/>
        </p:nvSpPr>
        <p:spPr>
          <a:xfrm>
            <a:off x="7695406" y="1752600"/>
            <a:ext cx="4190206" cy="3539430"/>
          </a:xfrm>
          <a:prstGeom prst="rect">
            <a:avLst/>
          </a:prstGeom>
        </p:spPr>
        <p:txBody>
          <a:bodyPr wrap="square">
            <a:spAutoFit/>
          </a:bodyPr>
          <a:lstStyle/>
          <a:p>
            <a:r>
              <a:rPr lang="en-GB" sz="2800" dirty="0" err="1">
                <a:solidFill>
                  <a:srgbClr val="000000"/>
                </a:solidFill>
                <a:latin typeface="3M Circular TT Light" panose="020B0404020101020102" pitchFamily="34" charset="0"/>
                <a:cs typeface="3M Circular TT Light" panose="020B0404020101020102" pitchFamily="34" charset="0"/>
              </a:rPr>
              <a:t>Pastikan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tali</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pengikat</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bagian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bawah</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berada</a:t>
            </a:r>
            <a:r>
              <a:rPr lang="en-GB" sz="2800" dirty="0">
                <a:solidFill>
                  <a:srgbClr val="000000"/>
                </a:solidFill>
                <a:latin typeface="3M Circular TT Light" panose="020B0404020101020102" pitchFamily="34" charset="0"/>
                <a:cs typeface="3M Circular TT Light" panose="020B0404020101020102" pitchFamily="34" charset="0"/>
              </a:rPr>
              <a:t> di </a:t>
            </a:r>
            <a:r>
              <a:rPr lang="en-GB" sz="2800" dirty="0" err="1">
                <a:solidFill>
                  <a:srgbClr val="000000"/>
                </a:solidFill>
                <a:latin typeface="3M Circular TT Light" panose="020B0404020101020102" pitchFamily="34" charset="0"/>
                <a:cs typeface="3M Circular TT Light" panose="020B0404020101020102" pitchFamily="34" charset="0"/>
              </a:rPr>
              <a:t>bawah</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telinga</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Anda</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mendekati</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bagian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bawah</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wajah</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Anda</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Eratkan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tali</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sehingga</a:t>
            </a:r>
            <a:r>
              <a:rPr lang="en-GB" sz="2800" dirty="0">
                <a:solidFill>
                  <a:srgbClr val="000000"/>
                </a:solidFill>
                <a:latin typeface="3M Circular TT Light" panose="020B0404020101020102" pitchFamily="34" charset="0"/>
                <a:cs typeface="3M Circular TT Light" panose="020B0404020101020102" pitchFamily="34" charset="0"/>
              </a:rPr>
              <a:t> masker </a:t>
            </a:r>
            <a:r>
              <a:rPr lang="en-GB" sz="2800" dirty="0" err="1">
                <a:solidFill>
                  <a:srgbClr val="000000"/>
                </a:solidFill>
                <a:latin typeface="3M Circular TT Light" panose="020B0404020101020102" pitchFamily="34" charset="0"/>
                <a:cs typeface="3M Circular TT Light" panose="020B0404020101020102" pitchFamily="34" charset="0"/>
              </a:rPr>
              <a:t>menutup</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dengan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rapat</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dan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nyaman</a:t>
            </a:r>
            <a:r>
              <a:rPr lang="en-GB" sz="2800" dirty="0">
                <a:solidFill>
                  <a:srgbClr val="000000"/>
                </a:solidFill>
                <a:latin typeface="3M Circular TT Light" panose="020B0404020101020102" pitchFamily="34" charset="0"/>
                <a:cs typeface="3M Circular TT Light" panose="020B0404020101020102" pitchFamily="34" charset="0"/>
              </a:rPr>
              <a:t>.</a:t>
            </a:r>
            <a:endParaRPr lang="en-GB" sz="2800" dirty="0">
              <a:latin typeface="3M Circular TT Light" panose="020B0404020101020102" pitchFamily="34" charset="0"/>
              <a:cs typeface="3M Circular TT Light" panose="020B0404020101020102" pitchFamily="34" charset="0"/>
            </a:endParaRPr>
          </a:p>
        </p:txBody>
      </p:sp>
    </p:spTree>
    <p:extLst>
      <p:ext uri="{BB962C8B-B14F-4D97-AF65-F5344CB8AC3E}">
        <p14:creationId xmlns:p14="http://schemas.microsoft.com/office/powerpoint/2010/main" val="363558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D2C8A-DB92-419C-AA44-2F8C135593DB}"/>
              </a:ext>
            </a:extLst>
          </p:cNvPr>
          <p:cNvSpPr>
            <a:spLocks noGrp="1"/>
          </p:cNvSpPr>
          <p:nvPr>
            <p:ph type="title"/>
          </p:nvPr>
        </p:nvSpPr>
        <p:spPr/>
        <p:txBody>
          <a:bodyPr/>
          <a:lstStyle/>
          <a:p>
            <a:r>
              <a:rPr lang="en-GB" dirty="0" smtClean="0"/>
              <a:t>LANGKAH </a:t>
            </a:r>
            <a:r>
              <a:rPr lang="en-GB" dirty="0"/>
              <a:t>5</a:t>
            </a:r>
          </a:p>
        </p:txBody>
      </p:sp>
      <p:sp>
        <p:nvSpPr>
          <p:cNvPr id="5" name="Slide Number Placeholder 4">
            <a:extLst>
              <a:ext uri="{FF2B5EF4-FFF2-40B4-BE49-F238E27FC236}">
                <a16:creationId xmlns:a16="http://schemas.microsoft.com/office/drawing/2014/main" id="{7AC18529-956D-4C79-82E6-0E6C721ED610}"/>
              </a:ext>
            </a:extLst>
          </p:cNvPr>
          <p:cNvSpPr>
            <a:spLocks noGrp="1"/>
          </p:cNvSpPr>
          <p:nvPr>
            <p:ph type="sldNum" sz="quarter" idx="12"/>
          </p:nvPr>
        </p:nvSpPr>
        <p:spPr/>
        <p:txBody>
          <a:bodyPr/>
          <a:lstStyle/>
          <a:p>
            <a:fld id="{F36C87F6-986D-49E6-AF40-1B3A1EE8064D}" type="slidenum">
              <a:rPr lang="en-GB" smtClean="0"/>
              <a:t>29</a:t>
            </a:fld>
            <a:endParaRPr lang="en-GB"/>
          </a:p>
        </p:txBody>
      </p:sp>
      <p:pic>
        <p:nvPicPr>
          <p:cNvPr id="6" name="Picture 5">
            <a:extLst>
              <a:ext uri="{FF2B5EF4-FFF2-40B4-BE49-F238E27FC236}">
                <a16:creationId xmlns:a16="http://schemas.microsoft.com/office/drawing/2014/main" id="{F9AD8BE3-1DA8-4F98-A6B8-19162231FC75}"/>
              </a:ext>
            </a:extLst>
          </p:cNvPr>
          <p:cNvPicPr>
            <a:picLocks noChangeAspect="1"/>
          </p:cNvPicPr>
          <p:nvPr/>
        </p:nvPicPr>
        <p:blipFill>
          <a:blip r:embed="rId3"/>
          <a:stretch>
            <a:fillRect/>
          </a:stretch>
        </p:blipFill>
        <p:spPr>
          <a:xfrm>
            <a:off x="150812" y="1845340"/>
            <a:ext cx="6777929" cy="4326534"/>
          </a:xfrm>
          <a:prstGeom prst="rect">
            <a:avLst/>
          </a:prstGeom>
        </p:spPr>
      </p:pic>
      <p:sp>
        <p:nvSpPr>
          <p:cNvPr id="7" name="Rectangle 6">
            <a:extLst>
              <a:ext uri="{FF2B5EF4-FFF2-40B4-BE49-F238E27FC236}">
                <a16:creationId xmlns:a16="http://schemas.microsoft.com/office/drawing/2014/main" id="{16D6EBAB-2361-40DB-87B6-D29FDC235391}"/>
              </a:ext>
            </a:extLst>
          </p:cNvPr>
          <p:cNvSpPr/>
          <p:nvPr/>
        </p:nvSpPr>
        <p:spPr>
          <a:xfrm>
            <a:off x="7176190" y="1845340"/>
            <a:ext cx="5027612" cy="2677656"/>
          </a:xfrm>
          <a:prstGeom prst="rect">
            <a:avLst/>
          </a:prstGeom>
        </p:spPr>
        <p:txBody>
          <a:bodyPr wrap="square">
            <a:spAutoFit/>
          </a:bodyPr>
          <a:lstStyle/>
          <a:p>
            <a:r>
              <a:rPr lang="en-GB" sz="2800" dirty="0" err="1">
                <a:solidFill>
                  <a:srgbClr val="000000"/>
                </a:solidFill>
                <a:latin typeface="3M Circular TT Light" panose="020B0404020101020102" pitchFamily="34" charset="0"/>
                <a:cs typeface="3M Circular TT Light" panose="020B0404020101020102" pitchFamily="34" charset="0"/>
              </a:rPr>
              <a:t>Dengan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kedua</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tangan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tekan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rangka</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kawat</a:t>
            </a:r>
            <a:r>
              <a:rPr lang="en-GB" sz="2800" dirty="0">
                <a:solidFill>
                  <a:srgbClr val="000000"/>
                </a:solidFill>
                <a:latin typeface="3M Circular TT Light" panose="020B0404020101020102" pitchFamily="34" charset="0"/>
                <a:cs typeface="3M Circular TT Light" panose="020B0404020101020102" pitchFamily="34" charset="0"/>
              </a:rPr>
              <a:t> di </a:t>
            </a:r>
            <a:r>
              <a:rPr lang="en-GB" sz="2800" dirty="0" err="1">
                <a:solidFill>
                  <a:srgbClr val="000000"/>
                </a:solidFill>
                <a:latin typeface="3M Circular TT Light" panose="020B0404020101020102" pitchFamily="34" charset="0"/>
                <a:cs typeface="3M Circular TT Light" panose="020B0404020101020102" pitchFamily="34" charset="0"/>
              </a:rPr>
              <a:t>atas</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hidung</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secara</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perlahan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sehingga</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menutupi</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hidung</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dan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bagian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wajah</a:t>
            </a:r>
            <a:r>
              <a:rPr lang="en-GB" sz="2800" dirty="0">
                <a:solidFill>
                  <a:srgbClr val="000000"/>
                </a:solidFill>
                <a:latin typeface="3M Circular TT Light" panose="020B0404020101020102" pitchFamily="34" charset="0"/>
                <a:cs typeface="3M Circular TT Light" panose="020B0404020101020102" pitchFamily="34" charset="0"/>
              </a:rPr>
              <a:t> di </a:t>
            </a:r>
            <a:r>
              <a:rPr lang="en-GB" sz="2800" dirty="0" err="1">
                <a:solidFill>
                  <a:srgbClr val="000000"/>
                </a:solidFill>
                <a:latin typeface="3M Circular TT Light" panose="020B0404020101020102" pitchFamily="34" charset="0"/>
                <a:cs typeface="3M Circular TT Light" panose="020B0404020101020102" pitchFamily="34" charset="0"/>
              </a:rPr>
              <a:t>bawah</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kedua</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mata</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Jangan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jepit</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kawat</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tersebut</a:t>
            </a:r>
            <a:r>
              <a:rPr lang="en-GB" sz="2800" dirty="0">
                <a:solidFill>
                  <a:srgbClr val="000000"/>
                </a:solidFill>
                <a:latin typeface="3M Circular TT Light" panose="020B0404020101020102" pitchFamily="34" charset="0"/>
                <a:cs typeface="3M Circular TT Light" panose="020B0404020101020102" pitchFamily="34" charset="0"/>
              </a:rPr>
              <a:t>.</a:t>
            </a:r>
            <a:endParaRPr lang="en-GB" sz="2800" dirty="0">
              <a:latin typeface="3M Circular TT Light" panose="020B0404020101020102" pitchFamily="34" charset="0"/>
              <a:cs typeface="3M Circular TT Light" panose="020B0404020101020102" pitchFamily="34" charset="0"/>
            </a:endParaRPr>
          </a:p>
        </p:txBody>
      </p:sp>
    </p:spTree>
    <p:extLst>
      <p:ext uri="{BB962C8B-B14F-4D97-AF65-F5344CB8AC3E}">
        <p14:creationId xmlns:p14="http://schemas.microsoft.com/office/powerpoint/2010/main" val="255563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F5214C-0A5D-4A76-8F09-4054FD4EEE30}"/>
              </a:ext>
            </a:extLst>
          </p:cNvPr>
          <p:cNvSpPr>
            <a:spLocks noGrp="1"/>
          </p:cNvSpPr>
          <p:nvPr>
            <p:ph type="ftr" sz="quarter" idx="11"/>
          </p:nvPr>
        </p:nvSpPr>
        <p:spPr/>
        <p:txBody>
          <a:bodyPr/>
          <a:lstStyle/>
          <a:p>
            <a:r>
              <a:rPr lang="en-GB"/>
              <a:t>© 2018 International Society for Respiratory Protection.  All rights reserved.</a:t>
            </a:r>
            <a:endParaRPr lang="en-GB" dirty="0"/>
          </a:p>
        </p:txBody>
      </p:sp>
      <p:sp>
        <p:nvSpPr>
          <p:cNvPr id="6" name="Slide Number Placeholder 5">
            <a:extLst>
              <a:ext uri="{FF2B5EF4-FFF2-40B4-BE49-F238E27FC236}">
                <a16:creationId xmlns:a16="http://schemas.microsoft.com/office/drawing/2014/main" id="{083119DB-87EC-48F7-8913-754883BE63D9}"/>
              </a:ext>
            </a:extLst>
          </p:cNvPr>
          <p:cNvSpPr>
            <a:spLocks noGrp="1"/>
          </p:cNvSpPr>
          <p:nvPr>
            <p:ph type="sldNum" sz="quarter" idx="12"/>
          </p:nvPr>
        </p:nvSpPr>
        <p:spPr/>
        <p:txBody>
          <a:bodyPr/>
          <a:lstStyle/>
          <a:p>
            <a:fld id="{F36C87F6-986D-49E6-AF40-1B3A1EE8064D}" type="slidenum">
              <a:rPr lang="en-GB" smtClean="0"/>
              <a:t>3</a:t>
            </a:fld>
            <a:endParaRPr lang="en-GB"/>
          </a:p>
        </p:txBody>
      </p:sp>
      <p:sp>
        <p:nvSpPr>
          <p:cNvPr id="2" name="Rectangle 1">
            <a:extLst>
              <a:ext uri="{FF2B5EF4-FFF2-40B4-BE49-F238E27FC236}">
                <a16:creationId xmlns:a16="http://schemas.microsoft.com/office/drawing/2014/main" id="{27B1CCBF-107B-4D7D-8035-D25C07BF4B73}"/>
              </a:ext>
            </a:extLst>
          </p:cNvPr>
          <p:cNvSpPr/>
          <p:nvPr/>
        </p:nvSpPr>
        <p:spPr>
          <a:xfrm>
            <a:off x="227012" y="2057400"/>
            <a:ext cx="4099877" cy="3724097"/>
          </a:xfrm>
          <a:prstGeom prst="rect">
            <a:avLst/>
          </a:prstGeom>
        </p:spPr>
        <p:txBody>
          <a:bodyPr wrap="square">
            <a:spAutoFit/>
          </a:bodyPr>
          <a:lstStyle/>
          <a:p>
            <a:pPr algn="ctr"/>
            <a:r>
              <a:rPr lang="en-GB" sz="6000" b="1" dirty="0" smtClean="0">
                <a:solidFill>
                  <a:srgbClr val="FF0000"/>
                </a:solidFill>
                <a:latin typeface="3M Circular TT Bold" panose="020B0804020101010102" pitchFamily="34" charset="0"/>
                <a:cs typeface="3M Circular TT Bold" panose="020B0804020101010102" pitchFamily="34" charset="0"/>
              </a:rPr>
              <a:t>MENGAPA</a:t>
            </a:r>
          </a:p>
          <a:p>
            <a:pPr algn="ctr"/>
            <a:r>
              <a:rPr lang="en-GB" sz="4400" b="1" dirty="0" err="1">
                <a:solidFill>
                  <a:schemeClr val="tx2"/>
                </a:solidFill>
                <a:latin typeface="3M Circular TT Bold" panose="020B0804020101010102" pitchFamily="34" charset="0"/>
                <a:cs typeface="3M Circular TT Bold" panose="020B0804020101010102" pitchFamily="34" charset="0"/>
              </a:rPr>
              <a:t>A</a:t>
            </a:r>
            <a:r>
              <a:rPr lang="en-GB" sz="4400" b="1" dirty="0" err="1" smtClean="0">
                <a:solidFill>
                  <a:schemeClr val="tx2"/>
                </a:solidFill>
                <a:latin typeface="3M Circular TT Bold" panose="020B0804020101010102" pitchFamily="34" charset="0"/>
                <a:cs typeface="3M Circular TT Bold" panose="020B0804020101010102" pitchFamily="34" charset="0"/>
              </a:rPr>
              <a:t>nda</a:t>
            </a:r>
            <a:r>
              <a:rPr lang="en-GB" sz="4400" b="1" dirty="0" smtClean="0">
                <a:solidFill>
                  <a:schemeClr val="tx2"/>
                </a:solidFill>
                <a:latin typeface="3M Circular TT Bold" panose="020B0804020101010102" pitchFamily="34" charset="0"/>
                <a:cs typeface="3M Circular TT Bold" panose="020B0804020101010102" pitchFamily="34" charset="0"/>
              </a:rPr>
              <a:t> </a:t>
            </a:r>
            <a:r>
              <a:rPr lang="en-GB" sz="4400" b="1" dirty="0" err="1" smtClean="0">
                <a:solidFill>
                  <a:schemeClr val="tx2"/>
                </a:solidFill>
                <a:latin typeface="3M Circular TT Bold" panose="020B0804020101010102" pitchFamily="34" charset="0"/>
                <a:cs typeface="3M Circular TT Bold" panose="020B0804020101010102" pitchFamily="34" charset="0"/>
              </a:rPr>
              <a:t>harus</a:t>
            </a:r>
            <a:r>
              <a:rPr lang="en-GB" sz="4400" b="1" dirty="0" smtClean="0">
                <a:solidFill>
                  <a:schemeClr val="tx2"/>
                </a:solidFill>
                <a:latin typeface="3M Circular TT Bold" panose="020B0804020101010102" pitchFamily="34" charset="0"/>
                <a:cs typeface="3M Circular TT Bold" panose="020B0804020101010102" pitchFamily="34" charset="0"/>
              </a:rPr>
              <a:t> </a:t>
            </a:r>
            <a:r>
              <a:rPr lang="en-GB" sz="4400" b="1" dirty="0" err="1" smtClean="0">
                <a:solidFill>
                  <a:schemeClr val="tx2"/>
                </a:solidFill>
                <a:latin typeface="3M Circular TT Bold" panose="020B0804020101010102" pitchFamily="34" charset="0"/>
                <a:cs typeface="3M Circular TT Bold" panose="020B0804020101010102" pitchFamily="34" charset="0"/>
              </a:rPr>
              <a:t>memakai</a:t>
            </a:r>
            <a:r>
              <a:rPr lang="en-GB" sz="4400" b="1" dirty="0" smtClean="0">
                <a:solidFill>
                  <a:schemeClr val="tx2"/>
                </a:solidFill>
                <a:latin typeface="3M Circular TT Bold" panose="020B0804020101010102" pitchFamily="34" charset="0"/>
                <a:cs typeface="3M Circular TT Bold" panose="020B0804020101010102" pitchFamily="34" charset="0"/>
              </a:rPr>
              <a:t> </a:t>
            </a:r>
            <a:r>
              <a:rPr lang="en-GB" sz="4400" b="1" dirty="0" err="1" smtClean="0">
                <a:solidFill>
                  <a:schemeClr val="tx2"/>
                </a:solidFill>
                <a:latin typeface="3M Circular TT Bold" panose="020B0804020101010102" pitchFamily="34" charset="0"/>
                <a:cs typeface="3M Circular TT Bold" panose="020B0804020101010102" pitchFamily="34" charset="0"/>
              </a:rPr>
              <a:t>perlindungan</a:t>
            </a:r>
            <a:r>
              <a:rPr lang="en-GB" sz="4400" b="1" dirty="0" smtClean="0">
                <a:solidFill>
                  <a:schemeClr val="tx2"/>
                </a:solidFill>
                <a:latin typeface="3M Circular TT Bold" panose="020B0804020101010102" pitchFamily="34" charset="0"/>
                <a:cs typeface="3M Circular TT Bold" panose="020B0804020101010102" pitchFamily="34" charset="0"/>
              </a:rPr>
              <a:t> </a:t>
            </a:r>
            <a:r>
              <a:rPr lang="en-GB" sz="4400" b="1" dirty="0" err="1" smtClean="0">
                <a:solidFill>
                  <a:schemeClr val="tx2"/>
                </a:solidFill>
                <a:latin typeface="3M Circular TT Bold" panose="020B0804020101010102" pitchFamily="34" charset="0"/>
                <a:cs typeface="3M Circular TT Bold" panose="020B0804020101010102" pitchFamily="34" charset="0"/>
              </a:rPr>
              <a:t>pernapasan</a:t>
            </a:r>
            <a:endParaRPr lang="en-GB" sz="4400" b="1" dirty="0" smtClean="0">
              <a:solidFill>
                <a:schemeClr val="tx2"/>
              </a:solidFill>
              <a:latin typeface="3M Circular TT Bold" panose="020B0804020101010102" pitchFamily="34" charset="0"/>
              <a:cs typeface="3M Circular TT Bold" panose="020B0804020101010102" pitchFamily="34" charset="0"/>
            </a:endParaRPr>
          </a:p>
        </p:txBody>
      </p:sp>
      <p:pic>
        <p:nvPicPr>
          <p:cNvPr id="3" name="Picture 2">
            <a:extLst>
              <a:ext uri="{FF2B5EF4-FFF2-40B4-BE49-F238E27FC236}">
                <a16:creationId xmlns:a16="http://schemas.microsoft.com/office/drawing/2014/main" id="{ED75A3C6-BCB8-4A5A-A193-EDA08AA687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7087" y="1677244"/>
            <a:ext cx="2833570" cy="3807300"/>
          </a:xfrm>
          <a:prstGeom prst="rect">
            <a:avLst/>
          </a:prstGeom>
        </p:spPr>
      </p:pic>
    </p:spTree>
    <p:extLst>
      <p:ext uri="{BB962C8B-B14F-4D97-AF65-F5344CB8AC3E}">
        <p14:creationId xmlns:p14="http://schemas.microsoft.com/office/powerpoint/2010/main" val="214236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D2C8A-DB92-419C-AA44-2F8C135593DB}"/>
              </a:ext>
            </a:extLst>
          </p:cNvPr>
          <p:cNvSpPr>
            <a:spLocks noGrp="1"/>
          </p:cNvSpPr>
          <p:nvPr>
            <p:ph type="title"/>
          </p:nvPr>
        </p:nvSpPr>
        <p:spPr/>
        <p:txBody>
          <a:bodyPr/>
          <a:lstStyle/>
          <a:p>
            <a:r>
              <a:rPr lang="en-GB" dirty="0" smtClean="0"/>
              <a:t>LANGKAH </a:t>
            </a:r>
            <a:r>
              <a:rPr lang="en-GB" dirty="0"/>
              <a:t>6</a:t>
            </a:r>
          </a:p>
        </p:txBody>
      </p:sp>
      <p:sp>
        <p:nvSpPr>
          <p:cNvPr id="5" name="Slide Number Placeholder 4">
            <a:extLst>
              <a:ext uri="{FF2B5EF4-FFF2-40B4-BE49-F238E27FC236}">
                <a16:creationId xmlns:a16="http://schemas.microsoft.com/office/drawing/2014/main" id="{7AC18529-956D-4C79-82E6-0E6C721ED610}"/>
              </a:ext>
            </a:extLst>
          </p:cNvPr>
          <p:cNvSpPr>
            <a:spLocks noGrp="1"/>
          </p:cNvSpPr>
          <p:nvPr>
            <p:ph type="sldNum" sz="quarter" idx="12"/>
          </p:nvPr>
        </p:nvSpPr>
        <p:spPr/>
        <p:txBody>
          <a:bodyPr/>
          <a:lstStyle/>
          <a:p>
            <a:fld id="{F36C87F6-986D-49E6-AF40-1B3A1EE8064D}" type="slidenum">
              <a:rPr lang="en-GB" smtClean="0"/>
              <a:t>30</a:t>
            </a:fld>
            <a:endParaRPr lang="en-GB"/>
          </a:p>
        </p:txBody>
      </p:sp>
      <p:pic>
        <p:nvPicPr>
          <p:cNvPr id="6" name="Picture 5">
            <a:extLst>
              <a:ext uri="{FF2B5EF4-FFF2-40B4-BE49-F238E27FC236}">
                <a16:creationId xmlns:a16="http://schemas.microsoft.com/office/drawing/2014/main" id="{0963D515-C428-4BE3-9D5B-2F4C73096159}"/>
              </a:ext>
            </a:extLst>
          </p:cNvPr>
          <p:cNvPicPr>
            <a:picLocks noChangeAspect="1"/>
          </p:cNvPicPr>
          <p:nvPr/>
        </p:nvPicPr>
        <p:blipFill>
          <a:blip r:embed="rId3"/>
          <a:stretch>
            <a:fillRect/>
          </a:stretch>
        </p:blipFill>
        <p:spPr>
          <a:xfrm>
            <a:off x="426017" y="1858386"/>
            <a:ext cx="6789451" cy="4346823"/>
          </a:xfrm>
          <a:prstGeom prst="rect">
            <a:avLst/>
          </a:prstGeom>
        </p:spPr>
      </p:pic>
      <p:sp>
        <p:nvSpPr>
          <p:cNvPr id="7" name="Rectangle 6">
            <a:extLst>
              <a:ext uri="{FF2B5EF4-FFF2-40B4-BE49-F238E27FC236}">
                <a16:creationId xmlns:a16="http://schemas.microsoft.com/office/drawing/2014/main" id="{34EFB7D9-EF61-4AB9-87F6-BE5B5741F84F}"/>
              </a:ext>
            </a:extLst>
          </p:cNvPr>
          <p:cNvSpPr/>
          <p:nvPr/>
        </p:nvSpPr>
        <p:spPr>
          <a:xfrm>
            <a:off x="7389812" y="1858386"/>
            <a:ext cx="4572000" cy="4401205"/>
          </a:xfrm>
          <a:prstGeom prst="rect">
            <a:avLst/>
          </a:prstGeom>
        </p:spPr>
        <p:txBody>
          <a:bodyPr wrap="square">
            <a:spAutoFit/>
          </a:bodyPr>
          <a:lstStyle/>
          <a:p>
            <a:r>
              <a:rPr lang="en-GB" sz="2800" dirty="0" err="1">
                <a:solidFill>
                  <a:srgbClr val="000000"/>
                </a:solidFill>
                <a:latin typeface="3M Circular TT Light" panose="020B0404020101020102" pitchFamily="34" charset="0"/>
                <a:cs typeface="3M Circular TT Light" panose="020B0404020101020102" pitchFamily="34" charset="0"/>
              </a:rPr>
              <a:t>Tutup</a:t>
            </a:r>
            <a:r>
              <a:rPr lang="en-GB" sz="2800" dirty="0">
                <a:solidFill>
                  <a:srgbClr val="000000"/>
                </a:solidFill>
                <a:latin typeface="3M Circular TT Light" panose="020B0404020101020102" pitchFamily="34" charset="0"/>
                <a:cs typeface="3M Circular TT Light" panose="020B0404020101020102" pitchFamily="34" charset="0"/>
              </a:rPr>
              <a:t> masker </a:t>
            </a:r>
            <a:r>
              <a:rPr lang="en-GB" sz="2800" dirty="0" err="1">
                <a:solidFill>
                  <a:srgbClr val="000000"/>
                </a:solidFill>
                <a:latin typeface="3M Circular TT Light" panose="020B0404020101020102" pitchFamily="34" charset="0"/>
                <a:cs typeface="3M Circular TT Light" panose="020B0404020101020102" pitchFamily="34" charset="0"/>
              </a:rPr>
              <a:t>dengan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kedua</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tangan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Anda</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dengan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hati-hati</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tanpa</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mengubah</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posisinya</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Hembuskan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napas</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dengan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kencang</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untuk</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memeriksa</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jika</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ada</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kebocoran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udara</a:t>
            </a:r>
            <a:r>
              <a:rPr lang="en-GB" sz="2800" dirty="0">
                <a:solidFill>
                  <a:srgbClr val="000000"/>
                </a:solidFill>
                <a:latin typeface="3M Circular TT Light" panose="020B0404020101020102" pitchFamily="34" charset="0"/>
                <a:cs typeface="3M Circular TT Light" panose="020B0404020101020102" pitchFamily="34" charset="0"/>
              </a:rPr>
              <a:t> di </a:t>
            </a:r>
            <a:r>
              <a:rPr lang="en-GB" sz="2800" dirty="0" err="1">
                <a:solidFill>
                  <a:srgbClr val="000000"/>
                </a:solidFill>
                <a:latin typeface="3M Circular TT Light" panose="020B0404020101020102" pitchFamily="34" charset="0"/>
                <a:cs typeface="3M Circular TT Light" panose="020B0404020101020102" pitchFamily="34" charset="0"/>
              </a:rPr>
              <a:t>pinggiran</a:t>
            </a:r>
            <a:r>
              <a:rPr lang="en-GB" sz="2800" dirty="0">
                <a:solidFill>
                  <a:srgbClr val="000000"/>
                </a:solidFill>
                <a:latin typeface="3M Circular TT Light" panose="020B0404020101020102" pitchFamily="34" charset="0"/>
                <a:cs typeface="3M Circular TT Light" panose="020B0404020101020102" pitchFamily="34" charset="0"/>
              </a:rPr>
              <a:t> masker. </a:t>
            </a:r>
            <a:r>
              <a:rPr lang="en-GB" sz="2800" dirty="0" err="1">
                <a:solidFill>
                  <a:srgbClr val="000000"/>
                </a:solidFill>
                <a:latin typeface="3M Circular TT Light" panose="020B0404020101020102" pitchFamily="34" charset="0"/>
                <a:cs typeface="3M Circular TT Light" panose="020B0404020101020102" pitchFamily="34" charset="0"/>
              </a:rPr>
              <a:t>Atur</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kembali</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jika</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Anda</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merasakan</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ada</a:t>
            </a:r>
            <a:r>
              <a:rPr lang="en-GB" sz="2800" dirty="0">
                <a:solidFill>
                  <a:srgbClr val="000000"/>
                </a:solidFill>
                <a:latin typeface="3M Circular TT Light" panose="020B0404020101020102" pitchFamily="34" charset="0"/>
                <a:cs typeface="3M Circular TT Light" panose="020B0404020101020102" pitchFamily="34" charset="0"/>
              </a:rPr>
              <a:t> </a:t>
            </a:r>
            <a:r>
              <a:rPr lang="en-GB" sz="2800" dirty="0" err="1">
                <a:solidFill>
                  <a:srgbClr val="000000"/>
                </a:solidFill>
                <a:latin typeface="3M Circular TT Light" panose="020B0404020101020102" pitchFamily="34" charset="0"/>
                <a:cs typeface="3M Circular TT Light" panose="020B0404020101020102" pitchFamily="34" charset="0"/>
              </a:rPr>
              <a:t>kebocoran</a:t>
            </a:r>
            <a:r>
              <a:rPr lang="en-GB" sz="2800" dirty="0">
                <a:solidFill>
                  <a:srgbClr val="000000"/>
                </a:solidFill>
                <a:latin typeface="3M Circular TT Light" panose="020B0404020101020102" pitchFamily="34" charset="0"/>
                <a:cs typeface="3M Circular TT Light" panose="020B0404020101020102" pitchFamily="34" charset="0"/>
              </a:rPr>
              <a:t>.</a:t>
            </a:r>
            <a:endParaRPr lang="en-GB" sz="2800" dirty="0">
              <a:latin typeface="3M Circular TT Light" panose="020B0404020101020102" pitchFamily="34" charset="0"/>
              <a:cs typeface="3M Circular TT Light" panose="020B0404020101020102" pitchFamily="34" charset="0"/>
            </a:endParaRPr>
          </a:p>
        </p:txBody>
      </p:sp>
    </p:spTree>
    <p:extLst>
      <p:ext uri="{BB962C8B-B14F-4D97-AF65-F5344CB8AC3E}">
        <p14:creationId xmlns:p14="http://schemas.microsoft.com/office/powerpoint/2010/main" val="417228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D2C8A-DB92-419C-AA44-2F8C135593DB}"/>
              </a:ext>
            </a:extLst>
          </p:cNvPr>
          <p:cNvSpPr>
            <a:spLocks noGrp="1"/>
          </p:cNvSpPr>
          <p:nvPr>
            <p:ph type="title"/>
          </p:nvPr>
        </p:nvSpPr>
        <p:spPr/>
        <p:txBody>
          <a:bodyPr>
            <a:normAutofit/>
          </a:bodyPr>
          <a:lstStyle/>
          <a:p>
            <a:r>
              <a:rPr lang="en-GB" sz="4400" b="1" dirty="0" smtClean="0">
                <a:solidFill>
                  <a:srgbClr val="0070C0"/>
                </a:solidFill>
                <a:latin typeface="3M Circular TT Bold" panose="020B0804020101010102" pitchFamily="34" charset="0"/>
                <a:cs typeface="3M Circular TT Bold" panose="020B0804020101010102" pitchFamily="34" charset="0"/>
              </a:rPr>
              <a:t>RINGKASAN</a:t>
            </a:r>
            <a:r>
              <a:rPr lang="en-GB" sz="4400" b="1" dirty="0">
                <a:solidFill>
                  <a:srgbClr val="0070C0"/>
                </a:solidFill>
                <a:latin typeface="3M Circular TT Bold" panose="020B0804020101010102" pitchFamily="34" charset="0"/>
                <a:cs typeface="3M Circular TT Bold" panose="020B0804020101010102" pitchFamily="34" charset="0"/>
              </a:rPr>
              <a:t/>
            </a:r>
            <a:br>
              <a:rPr lang="en-GB" sz="4400" b="1" dirty="0">
                <a:solidFill>
                  <a:srgbClr val="0070C0"/>
                </a:solidFill>
                <a:latin typeface="3M Circular TT Bold" panose="020B0804020101010102" pitchFamily="34" charset="0"/>
                <a:cs typeface="3M Circular TT Bold" panose="020B0804020101010102" pitchFamily="34" charset="0"/>
              </a:rPr>
            </a:br>
            <a:endParaRPr lang="en-GB" sz="4400" dirty="0"/>
          </a:p>
        </p:txBody>
      </p:sp>
      <p:sp>
        <p:nvSpPr>
          <p:cNvPr id="3" name="Footer Placeholder 2">
            <a:extLst>
              <a:ext uri="{FF2B5EF4-FFF2-40B4-BE49-F238E27FC236}">
                <a16:creationId xmlns:a16="http://schemas.microsoft.com/office/drawing/2014/main" id="{EE1F6DD1-DD4E-425E-BBDE-943CC75FDFAC}"/>
              </a:ext>
            </a:extLst>
          </p:cNvPr>
          <p:cNvSpPr>
            <a:spLocks noGrp="1"/>
          </p:cNvSpPr>
          <p:nvPr>
            <p:ph type="ftr" sz="quarter" idx="11"/>
          </p:nvPr>
        </p:nvSpPr>
        <p:spPr/>
        <p:txBody>
          <a:bodyPr/>
          <a:lstStyle/>
          <a:p>
            <a:r>
              <a:rPr lang="en-GB"/>
              <a:t>© 2018 International Society for Respiratory Protection.  All rights reserved.</a:t>
            </a:r>
            <a:endParaRPr lang="en-GB" dirty="0"/>
          </a:p>
        </p:txBody>
      </p:sp>
      <p:sp>
        <p:nvSpPr>
          <p:cNvPr id="5" name="Slide Number Placeholder 4">
            <a:extLst>
              <a:ext uri="{FF2B5EF4-FFF2-40B4-BE49-F238E27FC236}">
                <a16:creationId xmlns:a16="http://schemas.microsoft.com/office/drawing/2014/main" id="{7AC18529-956D-4C79-82E6-0E6C721ED610}"/>
              </a:ext>
            </a:extLst>
          </p:cNvPr>
          <p:cNvSpPr>
            <a:spLocks noGrp="1"/>
          </p:cNvSpPr>
          <p:nvPr>
            <p:ph type="sldNum" sz="quarter" idx="12"/>
          </p:nvPr>
        </p:nvSpPr>
        <p:spPr/>
        <p:txBody>
          <a:bodyPr/>
          <a:lstStyle/>
          <a:p>
            <a:fld id="{F36C87F6-986D-49E6-AF40-1B3A1EE8064D}" type="slidenum">
              <a:rPr lang="en-GB" smtClean="0"/>
              <a:t>31</a:t>
            </a:fld>
            <a:endParaRPr lang="en-GB"/>
          </a:p>
        </p:txBody>
      </p:sp>
      <p:pic>
        <p:nvPicPr>
          <p:cNvPr id="7" name="Picture 6">
            <a:extLst>
              <a:ext uri="{FF2B5EF4-FFF2-40B4-BE49-F238E27FC236}">
                <a16:creationId xmlns:a16="http://schemas.microsoft.com/office/drawing/2014/main" id="{667770E8-1AB9-4E84-8FB3-9EA97BB08106}"/>
              </a:ext>
            </a:extLst>
          </p:cNvPr>
          <p:cNvPicPr>
            <a:picLocks noChangeAspect="1"/>
          </p:cNvPicPr>
          <p:nvPr/>
        </p:nvPicPr>
        <p:blipFill>
          <a:blip r:embed="rId3"/>
          <a:stretch>
            <a:fillRect/>
          </a:stretch>
        </p:blipFill>
        <p:spPr>
          <a:xfrm>
            <a:off x="8259027" y="1981200"/>
            <a:ext cx="2833570" cy="3807300"/>
          </a:xfrm>
          <a:prstGeom prst="rect">
            <a:avLst/>
          </a:prstGeom>
        </p:spPr>
      </p:pic>
      <p:sp>
        <p:nvSpPr>
          <p:cNvPr id="8" name="Rectangle 7">
            <a:extLst>
              <a:ext uri="{FF2B5EF4-FFF2-40B4-BE49-F238E27FC236}">
                <a16:creationId xmlns:a16="http://schemas.microsoft.com/office/drawing/2014/main" id="{DF89D3A0-AA87-49BE-9529-E81FEA400B61}"/>
              </a:ext>
            </a:extLst>
          </p:cNvPr>
          <p:cNvSpPr/>
          <p:nvPr/>
        </p:nvSpPr>
        <p:spPr>
          <a:xfrm>
            <a:off x="227012" y="1099980"/>
            <a:ext cx="8032015" cy="5371983"/>
          </a:xfrm>
          <a:prstGeom prst="rect">
            <a:avLst/>
          </a:prstGeom>
        </p:spPr>
        <p:txBody>
          <a:bodyPr wrap="square">
            <a:spAutoFit/>
          </a:bodyPr>
          <a:lstStyle/>
          <a:p>
            <a:pPr marL="313188" indent="-313188">
              <a:lnSpc>
                <a:spcPct val="150000"/>
              </a:lnSpc>
              <a:buClr>
                <a:srgbClr val="C00000"/>
              </a:buClr>
              <a:buSzPct val="80000"/>
              <a:buFont typeface="Wingdings" pitchFamily="2" charset="2"/>
              <a:buChar char="v"/>
            </a:pPr>
            <a:r>
              <a:rPr lang="en-GB" sz="2300" dirty="0" err="1" smtClean="0">
                <a:latin typeface="3M Circular TT Light" panose="020B0404020101020102" pitchFamily="34" charset="0"/>
                <a:cs typeface="3M Circular TT Light" panose="020B0404020101020102" pitchFamily="34" charset="0"/>
              </a:rPr>
              <a:t>Selalu</a:t>
            </a:r>
            <a:r>
              <a:rPr lang="en-GB" sz="2300" dirty="0" smtClean="0">
                <a:latin typeface="3M Circular TT Light" panose="020B0404020101020102" pitchFamily="34" charset="0"/>
                <a:cs typeface="3M Circular TT Light" panose="020B0404020101020102" pitchFamily="34" charset="0"/>
              </a:rPr>
              <a:t> </a:t>
            </a:r>
            <a:r>
              <a:rPr lang="en-GB" sz="2300" dirty="0" err="1" smtClean="0">
                <a:latin typeface="3M Circular TT Light" panose="020B0404020101020102" pitchFamily="34" charset="0"/>
                <a:cs typeface="3M Circular TT Light" panose="020B0404020101020102" pitchFamily="34" charset="0"/>
              </a:rPr>
              <a:t>gunakan</a:t>
            </a:r>
            <a:r>
              <a:rPr lang="en-GB" sz="2300" dirty="0" smtClean="0">
                <a:latin typeface="3M Circular TT Light" panose="020B0404020101020102" pitchFamily="34" charset="0"/>
                <a:cs typeface="3M Circular TT Light" panose="020B0404020101020102" pitchFamily="34" charset="0"/>
              </a:rPr>
              <a:t> respirator yang </a:t>
            </a:r>
            <a:r>
              <a:rPr lang="en-GB" sz="2300" dirty="0" err="1" smtClean="0">
                <a:latin typeface="3M Circular TT Light" panose="020B0404020101020102" pitchFamily="34" charset="0"/>
                <a:cs typeface="3M Circular TT Light" panose="020B0404020101020102" pitchFamily="34" charset="0"/>
              </a:rPr>
              <a:t>bersih</a:t>
            </a:r>
            <a:r>
              <a:rPr lang="en-GB" sz="2300" dirty="0" smtClean="0">
                <a:latin typeface="3M Circular TT Light" panose="020B0404020101020102" pitchFamily="34" charset="0"/>
                <a:cs typeface="3M Circular TT Light" panose="020B0404020101020102" pitchFamily="34" charset="0"/>
              </a:rPr>
              <a:t>, </a:t>
            </a:r>
            <a:r>
              <a:rPr lang="en-GB" sz="2300" dirty="0" err="1" smtClean="0">
                <a:latin typeface="3M Circular TT Light" panose="020B0404020101020102" pitchFamily="34" charset="0"/>
                <a:cs typeface="3M Circular TT Light" panose="020B0404020101020102" pitchFamily="34" charset="0"/>
              </a:rPr>
              <a:t>utuh</a:t>
            </a:r>
            <a:r>
              <a:rPr lang="en-GB" sz="2300" dirty="0" smtClean="0">
                <a:latin typeface="3M Circular TT Light" panose="020B0404020101020102" pitchFamily="34" charset="0"/>
                <a:cs typeface="3M Circular TT Light" panose="020B0404020101020102" pitchFamily="34" charset="0"/>
              </a:rPr>
              <a:t>, </a:t>
            </a:r>
            <a:r>
              <a:rPr lang="en-GB" sz="2300" dirty="0" err="1" smtClean="0">
                <a:latin typeface="3M Circular TT Light" panose="020B0404020101020102" pitchFamily="34" charset="0"/>
                <a:cs typeface="3M Circular TT Light" panose="020B0404020101020102" pitchFamily="34" charset="0"/>
              </a:rPr>
              <a:t>dan</a:t>
            </a:r>
            <a:r>
              <a:rPr lang="en-GB" sz="2300" dirty="0" smtClean="0">
                <a:latin typeface="3M Circular TT Light" panose="020B0404020101020102" pitchFamily="34" charset="0"/>
                <a:cs typeface="3M Circular TT Light" panose="020B0404020101020102" pitchFamily="34" charset="0"/>
              </a:rPr>
              <a:t> </a:t>
            </a:r>
            <a:r>
              <a:rPr lang="en-GB" sz="2300" dirty="0" err="1" smtClean="0">
                <a:latin typeface="3M Circular TT Light" panose="020B0404020101020102" pitchFamily="34" charset="0"/>
                <a:cs typeface="3M Circular TT Light" panose="020B0404020101020102" pitchFamily="34" charset="0"/>
              </a:rPr>
              <a:t>berfungsi</a:t>
            </a:r>
            <a:r>
              <a:rPr lang="en-GB" sz="2300" dirty="0" smtClean="0">
                <a:latin typeface="3M Circular TT Light" panose="020B0404020101020102" pitchFamily="34" charset="0"/>
                <a:cs typeface="3M Circular TT Light" panose="020B0404020101020102" pitchFamily="34" charset="0"/>
              </a:rPr>
              <a:t> </a:t>
            </a:r>
            <a:r>
              <a:rPr lang="en-GB" sz="2300" dirty="0" err="1" smtClean="0">
                <a:latin typeface="3M Circular TT Light" panose="020B0404020101020102" pitchFamily="34" charset="0"/>
                <a:cs typeface="3M Circular TT Light" panose="020B0404020101020102" pitchFamily="34" charset="0"/>
              </a:rPr>
              <a:t>dengan</a:t>
            </a:r>
            <a:r>
              <a:rPr lang="en-GB" sz="2300" dirty="0" smtClean="0">
                <a:latin typeface="3M Circular TT Light" panose="020B0404020101020102" pitchFamily="34" charset="0"/>
                <a:cs typeface="3M Circular TT Light" panose="020B0404020101020102" pitchFamily="34" charset="0"/>
              </a:rPr>
              <a:t> </a:t>
            </a:r>
            <a:r>
              <a:rPr lang="en-GB" sz="2300" dirty="0" err="1" smtClean="0">
                <a:latin typeface="3M Circular TT Light" panose="020B0404020101020102" pitchFamily="34" charset="0"/>
                <a:cs typeface="3M Circular TT Light" panose="020B0404020101020102" pitchFamily="34" charset="0"/>
              </a:rPr>
              <a:t>baik</a:t>
            </a:r>
            <a:endParaRPr lang="en-GB" sz="2300" dirty="0" smtClean="0">
              <a:latin typeface="3M Circular TT Light" panose="020B0404020101020102" pitchFamily="34" charset="0"/>
              <a:cs typeface="3M Circular TT Light" panose="020B0404020101020102" pitchFamily="34" charset="0"/>
            </a:endParaRPr>
          </a:p>
          <a:p>
            <a:pPr marL="313188" indent="-313188">
              <a:lnSpc>
                <a:spcPct val="150000"/>
              </a:lnSpc>
              <a:buClr>
                <a:srgbClr val="C00000"/>
              </a:buClr>
              <a:buSzPct val="80000"/>
              <a:buFont typeface="Wingdings" pitchFamily="2" charset="2"/>
              <a:buChar char="v"/>
            </a:pPr>
            <a:r>
              <a:rPr lang="en-GB" sz="2300" dirty="0" err="1" smtClean="0">
                <a:latin typeface="3M Circular TT Light" panose="020B0404020101020102" pitchFamily="34" charset="0"/>
                <a:cs typeface="3M Circular TT Light" panose="020B0404020101020102" pitchFamily="34" charset="0"/>
              </a:rPr>
              <a:t>Ganti</a:t>
            </a:r>
            <a:r>
              <a:rPr lang="en-GB" sz="2300" dirty="0" smtClean="0">
                <a:latin typeface="3M Circular TT Light" panose="020B0404020101020102" pitchFamily="34" charset="0"/>
                <a:cs typeface="3M Circular TT Light" panose="020B0404020101020102" pitchFamily="34" charset="0"/>
              </a:rPr>
              <a:t> respirator </a:t>
            </a:r>
            <a:r>
              <a:rPr lang="en-GB" sz="2300" dirty="0" err="1" smtClean="0">
                <a:latin typeface="3M Circular TT Light" panose="020B0404020101020102" pitchFamily="34" charset="0"/>
                <a:cs typeface="3M Circular TT Light" panose="020B0404020101020102" pitchFamily="34" charset="0"/>
              </a:rPr>
              <a:t>Anda</a:t>
            </a:r>
            <a:r>
              <a:rPr lang="en-GB" sz="2300" dirty="0" smtClean="0">
                <a:latin typeface="3M Circular TT Light" panose="020B0404020101020102" pitchFamily="34" charset="0"/>
                <a:cs typeface="3M Circular TT Light" panose="020B0404020101020102" pitchFamily="34" charset="0"/>
              </a:rPr>
              <a:t> </a:t>
            </a:r>
            <a:r>
              <a:rPr lang="en-GB" sz="2300" dirty="0" err="1" smtClean="0">
                <a:latin typeface="3M Circular TT Light" panose="020B0404020101020102" pitchFamily="34" charset="0"/>
                <a:cs typeface="3M Circular TT Light" panose="020B0404020101020102" pitchFamily="34" charset="0"/>
              </a:rPr>
              <a:t>sesegera</a:t>
            </a:r>
            <a:r>
              <a:rPr lang="en-GB" sz="2300" dirty="0" smtClean="0">
                <a:latin typeface="3M Circular TT Light" panose="020B0404020101020102" pitchFamily="34" charset="0"/>
                <a:cs typeface="3M Circular TT Light" panose="020B0404020101020102" pitchFamily="34" charset="0"/>
              </a:rPr>
              <a:t> </a:t>
            </a:r>
            <a:r>
              <a:rPr lang="en-GB" sz="2300" dirty="0" err="1" smtClean="0">
                <a:latin typeface="3M Circular TT Light" panose="020B0404020101020102" pitchFamily="34" charset="0"/>
                <a:cs typeface="3M Circular TT Light" panose="020B0404020101020102" pitchFamily="34" charset="0"/>
              </a:rPr>
              <a:t>mungkin</a:t>
            </a:r>
            <a:r>
              <a:rPr lang="en-GB" sz="2300" dirty="0" smtClean="0">
                <a:latin typeface="3M Circular TT Light" panose="020B0404020101020102" pitchFamily="34" charset="0"/>
                <a:cs typeface="3M Circular TT Light" panose="020B0404020101020102" pitchFamily="34" charset="0"/>
              </a:rPr>
              <a:t> </a:t>
            </a:r>
            <a:r>
              <a:rPr lang="en-GB" sz="2300" dirty="0" err="1" smtClean="0">
                <a:latin typeface="3M Circular TT Light" panose="020B0404020101020102" pitchFamily="34" charset="0"/>
                <a:cs typeface="3M Circular TT Light" panose="020B0404020101020102" pitchFamily="34" charset="0"/>
              </a:rPr>
              <a:t>ketika</a:t>
            </a:r>
            <a:r>
              <a:rPr lang="en-GB" sz="2300" dirty="0" smtClean="0">
                <a:latin typeface="3M Circular TT Light" panose="020B0404020101020102" pitchFamily="34" charset="0"/>
                <a:cs typeface="3M Circular TT Light" panose="020B0404020101020102" pitchFamily="34" charset="0"/>
              </a:rPr>
              <a:t> </a:t>
            </a:r>
            <a:r>
              <a:rPr lang="en-GB" sz="2300" dirty="0" err="1" smtClean="0">
                <a:latin typeface="3M Circular TT Light" panose="020B0404020101020102" pitchFamily="34" charset="0"/>
                <a:cs typeface="3M Circular TT Light" panose="020B0404020101020102" pitchFamily="34" charset="0"/>
              </a:rPr>
              <a:t>diperlukan</a:t>
            </a:r>
            <a:endParaRPr lang="en-GB" sz="2300" dirty="0">
              <a:latin typeface="3M Circular TT Light" panose="020B0404020101020102" pitchFamily="34" charset="0"/>
              <a:cs typeface="3M Circular TT Light" panose="020B0404020101020102" pitchFamily="34" charset="0"/>
            </a:endParaRPr>
          </a:p>
          <a:p>
            <a:pPr marL="313188" indent="-313188">
              <a:lnSpc>
                <a:spcPct val="150000"/>
              </a:lnSpc>
              <a:buClr>
                <a:srgbClr val="C00000"/>
              </a:buClr>
              <a:buSzPct val="80000"/>
              <a:buFont typeface="Wingdings" pitchFamily="2" charset="2"/>
              <a:buChar char="v"/>
            </a:pPr>
            <a:r>
              <a:rPr lang="en-GB" sz="2300" dirty="0" err="1" smtClean="0">
                <a:latin typeface="3M Circular TT Light" panose="020B0404020101020102" pitchFamily="34" charset="0"/>
                <a:cs typeface="3M Circular TT Light" panose="020B0404020101020102" pitchFamily="34" charset="0"/>
              </a:rPr>
              <a:t>Jangan</a:t>
            </a:r>
            <a:r>
              <a:rPr lang="en-GB" sz="2300" dirty="0" smtClean="0">
                <a:latin typeface="3M Circular TT Light" panose="020B0404020101020102" pitchFamily="34" charset="0"/>
                <a:cs typeface="3M Circular TT Light" panose="020B0404020101020102" pitchFamily="34" charset="0"/>
              </a:rPr>
              <a:t> </a:t>
            </a:r>
            <a:r>
              <a:rPr lang="en-GB" sz="2300" dirty="0" err="1" smtClean="0">
                <a:latin typeface="3M Circular TT Light" panose="020B0404020101020102" pitchFamily="34" charset="0"/>
                <a:cs typeface="3M Circular TT Light" panose="020B0404020101020102" pitchFamily="34" charset="0"/>
              </a:rPr>
              <a:t>berbagi</a:t>
            </a:r>
            <a:r>
              <a:rPr lang="en-GB" sz="2300" dirty="0" smtClean="0">
                <a:latin typeface="3M Circular TT Light" panose="020B0404020101020102" pitchFamily="34" charset="0"/>
                <a:cs typeface="3M Circular TT Light" panose="020B0404020101020102" pitchFamily="34" charset="0"/>
              </a:rPr>
              <a:t> respirator </a:t>
            </a:r>
            <a:r>
              <a:rPr lang="en-GB" sz="2300" dirty="0" err="1" smtClean="0">
                <a:latin typeface="3M Circular TT Light" panose="020B0404020101020102" pitchFamily="34" charset="0"/>
                <a:cs typeface="3M Circular TT Light" panose="020B0404020101020102" pitchFamily="34" charset="0"/>
              </a:rPr>
              <a:t>dengan</a:t>
            </a:r>
            <a:r>
              <a:rPr lang="en-GB" sz="2300" dirty="0" smtClean="0">
                <a:latin typeface="3M Circular TT Light" panose="020B0404020101020102" pitchFamily="34" charset="0"/>
                <a:cs typeface="3M Circular TT Light" panose="020B0404020101020102" pitchFamily="34" charset="0"/>
              </a:rPr>
              <a:t> orang lain</a:t>
            </a:r>
            <a:endParaRPr lang="en-GB" sz="2300" dirty="0">
              <a:latin typeface="3M Circular TT Light" panose="020B0404020101020102" pitchFamily="34" charset="0"/>
              <a:cs typeface="3M Circular TT Light" panose="020B0404020101020102" pitchFamily="34" charset="0"/>
            </a:endParaRPr>
          </a:p>
          <a:p>
            <a:pPr marL="313188" indent="-313188">
              <a:lnSpc>
                <a:spcPct val="150000"/>
              </a:lnSpc>
              <a:buClr>
                <a:srgbClr val="C00000"/>
              </a:buClr>
              <a:buSzPct val="80000"/>
              <a:buFont typeface="Wingdings" pitchFamily="2" charset="2"/>
              <a:buChar char="v"/>
            </a:pPr>
            <a:r>
              <a:rPr lang="en-GB" sz="2300" dirty="0" err="1" smtClean="0">
                <a:latin typeface="3M Circular TT Light" panose="020B0404020101020102" pitchFamily="34" charset="0"/>
                <a:cs typeface="3M Circular TT Light" panose="020B0404020101020102" pitchFamily="34" charset="0"/>
              </a:rPr>
              <a:t>Periksa</a:t>
            </a:r>
            <a:r>
              <a:rPr lang="en-GB" sz="2300" dirty="0" smtClean="0">
                <a:latin typeface="3M Circular TT Light" panose="020B0404020101020102" pitchFamily="34" charset="0"/>
                <a:cs typeface="3M Circular TT Light" panose="020B0404020101020102" pitchFamily="34" charset="0"/>
              </a:rPr>
              <a:t> respirator </a:t>
            </a:r>
            <a:r>
              <a:rPr lang="en-GB" sz="2300" dirty="0" err="1" smtClean="0">
                <a:latin typeface="3M Circular TT Light" panose="020B0404020101020102" pitchFamily="34" charset="0"/>
                <a:cs typeface="3M Circular TT Light" panose="020B0404020101020102" pitchFamily="34" charset="0"/>
              </a:rPr>
              <a:t>Anda</a:t>
            </a:r>
            <a:r>
              <a:rPr lang="en-GB" sz="2300" dirty="0" smtClean="0">
                <a:latin typeface="3M Circular TT Light" panose="020B0404020101020102" pitchFamily="34" charset="0"/>
                <a:cs typeface="3M Circular TT Light" panose="020B0404020101020102" pitchFamily="34" charset="0"/>
              </a:rPr>
              <a:t> </a:t>
            </a:r>
            <a:r>
              <a:rPr lang="en-GB" sz="2300" dirty="0" err="1" smtClean="0">
                <a:latin typeface="3M Circular TT Light" panose="020B0404020101020102" pitchFamily="34" charset="0"/>
                <a:cs typeface="3M Circular TT Light" panose="020B0404020101020102" pitchFamily="34" charset="0"/>
              </a:rPr>
              <a:t>sebelum</a:t>
            </a:r>
            <a:r>
              <a:rPr lang="en-GB" sz="2300" dirty="0" smtClean="0">
                <a:latin typeface="3M Circular TT Light" panose="020B0404020101020102" pitchFamily="34" charset="0"/>
                <a:cs typeface="3M Circular TT Light" panose="020B0404020101020102" pitchFamily="34" charset="0"/>
              </a:rPr>
              <a:t> </a:t>
            </a:r>
            <a:r>
              <a:rPr lang="en-GB" sz="2300" dirty="0" err="1" smtClean="0">
                <a:latin typeface="3M Circular TT Light" panose="020B0404020101020102" pitchFamily="34" charset="0"/>
                <a:cs typeface="3M Circular TT Light" panose="020B0404020101020102" pitchFamily="34" charset="0"/>
              </a:rPr>
              <a:t>dipakai</a:t>
            </a:r>
            <a:endParaRPr lang="en-GB" sz="2300" dirty="0">
              <a:latin typeface="3M Circular TT Light" panose="020B0404020101020102" pitchFamily="34" charset="0"/>
              <a:cs typeface="3M Circular TT Light" panose="020B0404020101020102" pitchFamily="34" charset="0"/>
            </a:endParaRPr>
          </a:p>
          <a:p>
            <a:pPr marL="313188" indent="-313188">
              <a:lnSpc>
                <a:spcPct val="150000"/>
              </a:lnSpc>
              <a:buClr>
                <a:srgbClr val="C00000"/>
              </a:buClr>
              <a:buSzPct val="80000"/>
              <a:buFont typeface="Wingdings" pitchFamily="2" charset="2"/>
              <a:buChar char="v"/>
            </a:pPr>
            <a:r>
              <a:rPr lang="en-GB" sz="2300" dirty="0" err="1" smtClean="0">
                <a:latin typeface="3M Circular TT Light" panose="020B0404020101020102" pitchFamily="34" charset="0"/>
                <a:cs typeface="3M Circular TT Light" panose="020B0404020101020102" pitchFamily="34" charset="0"/>
              </a:rPr>
              <a:t>Kenakan</a:t>
            </a:r>
            <a:r>
              <a:rPr lang="en-GB" sz="2300" dirty="0" smtClean="0">
                <a:latin typeface="3M Circular TT Light" panose="020B0404020101020102" pitchFamily="34" charset="0"/>
                <a:cs typeface="3M Circular TT Light" panose="020B0404020101020102" pitchFamily="34" charset="0"/>
              </a:rPr>
              <a:t> respirator </a:t>
            </a:r>
            <a:r>
              <a:rPr lang="en-GB" sz="2300" dirty="0" err="1" smtClean="0">
                <a:latin typeface="3M Circular TT Light" panose="020B0404020101020102" pitchFamily="34" charset="0"/>
                <a:cs typeface="3M Circular TT Light" panose="020B0404020101020102" pitchFamily="34" charset="0"/>
              </a:rPr>
              <a:t>Anda</a:t>
            </a:r>
            <a:r>
              <a:rPr lang="en-GB" sz="2300" dirty="0" smtClean="0">
                <a:latin typeface="3M Circular TT Light" panose="020B0404020101020102" pitchFamily="34" charset="0"/>
                <a:cs typeface="3M Circular TT Light" panose="020B0404020101020102" pitchFamily="34" charset="0"/>
              </a:rPr>
              <a:t> 100% </a:t>
            </a:r>
            <a:r>
              <a:rPr lang="en-GB" sz="2300" dirty="0" err="1" smtClean="0">
                <a:latin typeface="3M Circular TT Light" panose="020B0404020101020102" pitchFamily="34" charset="0"/>
                <a:cs typeface="3M Circular TT Light" panose="020B0404020101020102" pitchFamily="34" charset="0"/>
              </a:rPr>
              <a:t>sepanjang</a:t>
            </a:r>
            <a:r>
              <a:rPr lang="en-GB" sz="2300" dirty="0" smtClean="0">
                <a:latin typeface="3M Circular TT Light" panose="020B0404020101020102" pitchFamily="34" charset="0"/>
                <a:cs typeface="3M Circular TT Light" panose="020B0404020101020102" pitchFamily="34" charset="0"/>
              </a:rPr>
              <a:t> </a:t>
            </a:r>
            <a:r>
              <a:rPr lang="en-GB" sz="2300" dirty="0" err="1" smtClean="0">
                <a:latin typeface="3M Circular TT Light" panose="020B0404020101020102" pitchFamily="34" charset="0"/>
                <a:cs typeface="3M Circular TT Light" panose="020B0404020101020102" pitchFamily="34" charset="0"/>
              </a:rPr>
              <a:t>waktu</a:t>
            </a:r>
            <a:r>
              <a:rPr lang="en-GB" sz="2300" dirty="0" smtClean="0">
                <a:latin typeface="3M Circular TT Light" panose="020B0404020101020102" pitchFamily="34" charset="0"/>
                <a:cs typeface="3M Circular TT Light" panose="020B0404020101020102" pitchFamily="34" charset="0"/>
              </a:rPr>
              <a:t> </a:t>
            </a:r>
            <a:r>
              <a:rPr lang="en-GB" sz="2300" dirty="0" err="1" smtClean="0">
                <a:latin typeface="3M Circular TT Light" panose="020B0404020101020102" pitchFamily="34" charset="0"/>
                <a:cs typeface="3M Circular TT Light" panose="020B0404020101020102" pitchFamily="34" charset="0"/>
              </a:rPr>
              <a:t>ketika</a:t>
            </a:r>
            <a:r>
              <a:rPr lang="en-GB" sz="2300" dirty="0" smtClean="0">
                <a:latin typeface="3M Circular TT Light" panose="020B0404020101020102" pitchFamily="34" charset="0"/>
                <a:cs typeface="3M Circular TT Light" panose="020B0404020101020102" pitchFamily="34" charset="0"/>
              </a:rPr>
              <a:t> </a:t>
            </a:r>
            <a:r>
              <a:rPr lang="en-GB" sz="2300" dirty="0" err="1" smtClean="0">
                <a:latin typeface="3M Circular TT Light" panose="020B0404020101020102" pitchFamily="34" charset="0"/>
                <a:cs typeface="3M Circular TT Light" panose="020B0404020101020102" pitchFamily="34" charset="0"/>
              </a:rPr>
              <a:t>berada</a:t>
            </a:r>
            <a:r>
              <a:rPr lang="en-GB" sz="2300" dirty="0" smtClean="0">
                <a:latin typeface="3M Circular TT Light" panose="020B0404020101020102" pitchFamily="34" charset="0"/>
                <a:cs typeface="3M Circular TT Light" panose="020B0404020101020102" pitchFamily="34" charset="0"/>
              </a:rPr>
              <a:t> di area </a:t>
            </a:r>
            <a:r>
              <a:rPr lang="en-GB" sz="2300" dirty="0" err="1" smtClean="0">
                <a:latin typeface="3M Circular TT Light" panose="020B0404020101020102" pitchFamily="34" charset="0"/>
                <a:cs typeface="3M Circular TT Light" panose="020B0404020101020102" pitchFamily="34" charset="0"/>
              </a:rPr>
              <a:t>berdebu</a:t>
            </a:r>
            <a:endParaRPr lang="en-GB" sz="2300" dirty="0" smtClean="0">
              <a:latin typeface="3M Circular TT Light" panose="020B0404020101020102" pitchFamily="34" charset="0"/>
              <a:cs typeface="3M Circular TT Light" panose="020B0404020101020102" pitchFamily="34" charset="0"/>
            </a:endParaRPr>
          </a:p>
          <a:p>
            <a:pPr marL="313188" indent="-313188">
              <a:lnSpc>
                <a:spcPct val="150000"/>
              </a:lnSpc>
              <a:buClr>
                <a:srgbClr val="C00000"/>
              </a:buClr>
              <a:buSzPct val="80000"/>
              <a:buFont typeface="Wingdings" pitchFamily="2" charset="2"/>
              <a:buChar char="v"/>
            </a:pPr>
            <a:r>
              <a:rPr lang="en-GB" sz="2300" dirty="0" err="1" smtClean="0">
                <a:latin typeface="3M Circular TT Light" panose="020B0404020101020102" pitchFamily="34" charset="0"/>
                <a:cs typeface="3M Circular TT Light" panose="020B0404020101020102" pitchFamily="34" charset="0"/>
              </a:rPr>
              <a:t>Ketahui</a:t>
            </a:r>
            <a:r>
              <a:rPr lang="en-GB" sz="2300" dirty="0" smtClean="0">
                <a:latin typeface="3M Circular TT Light" panose="020B0404020101020102" pitchFamily="34" charset="0"/>
                <a:cs typeface="3M Circular TT Light" panose="020B0404020101020102" pitchFamily="34" charset="0"/>
              </a:rPr>
              <a:t> </a:t>
            </a:r>
            <a:r>
              <a:rPr lang="en-GB" sz="2300" dirty="0" err="1" smtClean="0">
                <a:latin typeface="3M Circular TT Light" panose="020B0404020101020102" pitchFamily="34" charset="0"/>
                <a:cs typeface="3M Circular TT Light" panose="020B0404020101020102" pitchFamily="34" charset="0"/>
              </a:rPr>
              <a:t>bagaimana</a:t>
            </a:r>
            <a:r>
              <a:rPr lang="en-GB" sz="2300" dirty="0" smtClean="0">
                <a:latin typeface="3M Circular TT Light" panose="020B0404020101020102" pitchFamily="34" charset="0"/>
                <a:cs typeface="3M Circular TT Light" panose="020B0404020101020102" pitchFamily="34" charset="0"/>
              </a:rPr>
              <a:t> </a:t>
            </a:r>
            <a:r>
              <a:rPr lang="en-GB" sz="2300" dirty="0" err="1" smtClean="0">
                <a:latin typeface="3M Circular TT Light" panose="020B0404020101020102" pitchFamily="34" charset="0"/>
                <a:cs typeface="3M Circular TT Light" panose="020B0404020101020102" pitchFamily="34" charset="0"/>
              </a:rPr>
              <a:t>cara</a:t>
            </a:r>
            <a:r>
              <a:rPr lang="en-GB" sz="2300" dirty="0" smtClean="0">
                <a:latin typeface="3M Circular TT Light" panose="020B0404020101020102" pitchFamily="34" charset="0"/>
                <a:cs typeface="3M Circular TT Light" panose="020B0404020101020102" pitchFamily="34" charset="0"/>
              </a:rPr>
              <a:t> </a:t>
            </a:r>
            <a:r>
              <a:rPr lang="en-GB" sz="2300" dirty="0" err="1" smtClean="0">
                <a:latin typeface="3M Circular TT Light" panose="020B0404020101020102" pitchFamily="34" charset="0"/>
                <a:cs typeface="3M Circular TT Light" panose="020B0404020101020102" pitchFamily="34" charset="0"/>
              </a:rPr>
              <a:t>mengenakan</a:t>
            </a:r>
            <a:r>
              <a:rPr lang="en-GB" sz="2300" dirty="0" smtClean="0">
                <a:latin typeface="3M Circular TT Light" panose="020B0404020101020102" pitchFamily="34" charset="0"/>
                <a:cs typeface="3M Circular TT Light" panose="020B0404020101020102" pitchFamily="34" charset="0"/>
              </a:rPr>
              <a:t> respirator </a:t>
            </a:r>
            <a:r>
              <a:rPr lang="en-GB" sz="2300" dirty="0" err="1" smtClean="0">
                <a:latin typeface="3M Circular TT Light" panose="020B0404020101020102" pitchFamily="34" charset="0"/>
                <a:cs typeface="3M Circular TT Light" panose="020B0404020101020102" pitchFamily="34" charset="0"/>
              </a:rPr>
              <a:t>dengan</a:t>
            </a:r>
            <a:r>
              <a:rPr lang="en-GB" sz="2300" dirty="0" smtClean="0">
                <a:latin typeface="3M Circular TT Light" panose="020B0404020101020102" pitchFamily="34" charset="0"/>
                <a:cs typeface="3M Circular TT Light" panose="020B0404020101020102" pitchFamily="34" charset="0"/>
              </a:rPr>
              <a:t> </a:t>
            </a:r>
            <a:r>
              <a:rPr lang="en-GB" sz="2300" dirty="0" err="1" smtClean="0">
                <a:latin typeface="3M Circular TT Light" panose="020B0404020101020102" pitchFamily="34" charset="0"/>
                <a:cs typeface="3M Circular TT Light" panose="020B0404020101020102" pitchFamily="34" charset="0"/>
              </a:rPr>
              <a:t>baik</a:t>
            </a:r>
            <a:endParaRPr lang="en-GB" sz="2300" dirty="0" smtClean="0">
              <a:latin typeface="3M Circular TT Light" panose="020B0404020101020102" pitchFamily="34" charset="0"/>
              <a:cs typeface="3M Circular TT Light" panose="020B0404020101020102" pitchFamily="34" charset="0"/>
            </a:endParaRPr>
          </a:p>
          <a:p>
            <a:pPr marL="313188" indent="-313188">
              <a:lnSpc>
                <a:spcPct val="150000"/>
              </a:lnSpc>
              <a:buClr>
                <a:srgbClr val="C00000"/>
              </a:buClr>
              <a:buSzPct val="80000"/>
              <a:buFont typeface="Wingdings" pitchFamily="2" charset="2"/>
              <a:buChar char="v"/>
            </a:pPr>
            <a:r>
              <a:rPr lang="en-GB" sz="2300" dirty="0" err="1" smtClean="0">
                <a:latin typeface="3M Circular TT Light" panose="020B0404020101020102" pitchFamily="34" charset="0"/>
                <a:cs typeface="3M Circular TT Light" panose="020B0404020101020102" pitchFamily="34" charset="0"/>
              </a:rPr>
              <a:t>Periksa</a:t>
            </a:r>
            <a:r>
              <a:rPr lang="en-GB" sz="2300" dirty="0" smtClean="0">
                <a:latin typeface="3M Circular TT Light" panose="020B0404020101020102" pitchFamily="34" charset="0"/>
                <a:cs typeface="3M Circular TT Light" panose="020B0404020101020102" pitchFamily="34" charset="0"/>
              </a:rPr>
              <a:t> </a:t>
            </a:r>
            <a:r>
              <a:rPr lang="en-GB" sz="2300" dirty="0" err="1" smtClean="0">
                <a:latin typeface="3M Circular TT Light" panose="020B0404020101020102" pitchFamily="34" charset="0"/>
                <a:cs typeface="3M Circular TT Light" panose="020B0404020101020102" pitchFamily="34" charset="0"/>
              </a:rPr>
              <a:t>kebocoran</a:t>
            </a:r>
            <a:r>
              <a:rPr lang="en-GB" sz="2300" dirty="0" smtClean="0">
                <a:latin typeface="3M Circular TT Light" panose="020B0404020101020102" pitchFamily="34" charset="0"/>
                <a:cs typeface="3M Circular TT Light" panose="020B0404020101020102" pitchFamily="34" charset="0"/>
              </a:rPr>
              <a:t> </a:t>
            </a:r>
            <a:r>
              <a:rPr lang="en-GB" sz="2300" dirty="0" err="1" smtClean="0">
                <a:latin typeface="3M Circular TT Light" panose="020B0404020101020102" pitchFamily="34" charset="0"/>
                <a:cs typeface="3M Circular TT Light" panose="020B0404020101020102" pitchFamily="34" charset="0"/>
              </a:rPr>
              <a:t>setiap</a:t>
            </a:r>
            <a:r>
              <a:rPr lang="en-GB" sz="2300" dirty="0" smtClean="0">
                <a:latin typeface="3M Circular TT Light" panose="020B0404020101020102" pitchFamily="34" charset="0"/>
                <a:cs typeface="3M Circular TT Light" panose="020B0404020101020102" pitchFamily="34" charset="0"/>
              </a:rPr>
              <a:t> kali </a:t>
            </a:r>
            <a:r>
              <a:rPr lang="en-GB" sz="2300" dirty="0" err="1" smtClean="0">
                <a:latin typeface="3M Circular TT Light" panose="020B0404020101020102" pitchFamily="34" charset="0"/>
                <a:cs typeface="3M Circular TT Light" panose="020B0404020101020102" pitchFamily="34" charset="0"/>
              </a:rPr>
              <a:t>sebelum</a:t>
            </a:r>
            <a:r>
              <a:rPr lang="en-GB" sz="2300" dirty="0" smtClean="0">
                <a:latin typeface="3M Circular TT Light" panose="020B0404020101020102" pitchFamily="34" charset="0"/>
                <a:cs typeface="3M Circular TT Light" panose="020B0404020101020102" pitchFamily="34" charset="0"/>
              </a:rPr>
              <a:t> </a:t>
            </a:r>
            <a:r>
              <a:rPr lang="en-GB" sz="2300" dirty="0" err="1" smtClean="0">
                <a:latin typeface="3M Circular TT Light" panose="020B0404020101020102" pitchFamily="34" charset="0"/>
                <a:cs typeface="3M Circular TT Light" panose="020B0404020101020102" pitchFamily="34" charset="0"/>
              </a:rPr>
              <a:t>digunakan</a:t>
            </a:r>
            <a:endParaRPr lang="en-GB" sz="2300" dirty="0">
              <a:latin typeface="3M Circular TT Light" panose="020B0404020101020102" pitchFamily="34" charset="0"/>
              <a:cs typeface="3M Circular TT Light" panose="020B0404020101020102" pitchFamily="34" charset="0"/>
            </a:endParaRPr>
          </a:p>
        </p:txBody>
      </p:sp>
    </p:spTree>
    <p:extLst>
      <p:ext uri="{BB962C8B-B14F-4D97-AF65-F5344CB8AC3E}">
        <p14:creationId xmlns:p14="http://schemas.microsoft.com/office/powerpoint/2010/main" val="333394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249C-1162-473C-879B-D114C53E9AF2}"/>
              </a:ext>
            </a:extLst>
          </p:cNvPr>
          <p:cNvSpPr>
            <a:spLocks noGrp="1"/>
          </p:cNvSpPr>
          <p:nvPr>
            <p:ph type="ctrTitle"/>
          </p:nvPr>
        </p:nvSpPr>
        <p:spPr/>
        <p:txBody>
          <a:bodyPr/>
          <a:lstStyle/>
          <a:p>
            <a:pPr algn="ctr"/>
            <a:r>
              <a:rPr lang="en-US" dirty="0" smtClean="0"/>
              <a:t>TERIMA KASIH</a:t>
            </a:r>
            <a:r>
              <a:rPr lang="en-US" dirty="0"/>
              <a:t/>
            </a:r>
            <a:br>
              <a:rPr lang="en-US" dirty="0"/>
            </a:br>
            <a:r>
              <a:rPr lang="en-US" dirty="0"/>
              <a:t/>
            </a:r>
            <a:br>
              <a:rPr lang="en-US" dirty="0"/>
            </a:br>
            <a:r>
              <a:rPr lang="en-US" dirty="0"/>
              <a:t/>
            </a:r>
            <a:br>
              <a:rPr lang="en-US" dirty="0"/>
            </a:br>
            <a:r>
              <a:rPr lang="en-US" dirty="0" smtClean="0"/>
              <a:t>ADA PERTANYAAN?</a:t>
            </a:r>
            <a:endParaRPr lang="en-US" dirty="0"/>
          </a:p>
        </p:txBody>
      </p:sp>
    </p:spTree>
    <p:extLst>
      <p:ext uri="{BB962C8B-B14F-4D97-AF65-F5344CB8AC3E}">
        <p14:creationId xmlns:p14="http://schemas.microsoft.com/office/powerpoint/2010/main" val="121770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F5214C-0A5D-4A76-8F09-4054FD4EEE30}"/>
              </a:ext>
            </a:extLst>
          </p:cNvPr>
          <p:cNvSpPr>
            <a:spLocks noGrp="1"/>
          </p:cNvSpPr>
          <p:nvPr>
            <p:ph type="ftr" sz="quarter" idx="11"/>
          </p:nvPr>
        </p:nvSpPr>
        <p:spPr/>
        <p:txBody>
          <a:bodyPr/>
          <a:lstStyle/>
          <a:p>
            <a:r>
              <a:rPr lang="en-GB"/>
              <a:t>© 2018 International Society for Respiratory Protection.  All rights reserved.</a:t>
            </a:r>
            <a:endParaRPr lang="en-GB" dirty="0"/>
          </a:p>
        </p:txBody>
      </p:sp>
      <p:sp>
        <p:nvSpPr>
          <p:cNvPr id="6" name="Slide Number Placeholder 5">
            <a:extLst>
              <a:ext uri="{FF2B5EF4-FFF2-40B4-BE49-F238E27FC236}">
                <a16:creationId xmlns:a16="http://schemas.microsoft.com/office/drawing/2014/main" id="{083119DB-87EC-48F7-8913-754883BE63D9}"/>
              </a:ext>
            </a:extLst>
          </p:cNvPr>
          <p:cNvSpPr>
            <a:spLocks noGrp="1"/>
          </p:cNvSpPr>
          <p:nvPr>
            <p:ph type="sldNum" sz="quarter" idx="12"/>
          </p:nvPr>
        </p:nvSpPr>
        <p:spPr/>
        <p:txBody>
          <a:bodyPr/>
          <a:lstStyle/>
          <a:p>
            <a:fld id="{F36C87F6-986D-49E6-AF40-1B3A1EE8064D}" type="slidenum">
              <a:rPr lang="en-GB" smtClean="0"/>
              <a:t>4</a:t>
            </a:fld>
            <a:endParaRPr lang="en-GB"/>
          </a:p>
        </p:txBody>
      </p:sp>
      <p:sp>
        <p:nvSpPr>
          <p:cNvPr id="2" name="Rectangle 1">
            <a:extLst>
              <a:ext uri="{FF2B5EF4-FFF2-40B4-BE49-F238E27FC236}">
                <a16:creationId xmlns:a16="http://schemas.microsoft.com/office/drawing/2014/main" id="{27B1CCBF-107B-4D7D-8035-D25C07BF4B73}"/>
              </a:ext>
            </a:extLst>
          </p:cNvPr>
          <p:cNvSpPr/>
          <p:nvPr/>
        </p:nvSpPr>
        <p:spPr>
          <a:xfrm>
            <a:off x="6841543" y="2806066"/>
            <a:ext cx="4099877" cy="1631216"/>
          </a:xfrm>
          <a:prstGeom prst="rect">
            <a:avLst/>
          </a:prstGeom>
        </p:spPr>
        <p:txBody>
          <a:bodyPr wrap="square">
            <a:spAutoFit/>
          </a:bodyPr>
          <a:lstStyle/>
          <a:p>
            <a:pPr algn="ctr"/>
            <a:r>
              <a:rPr lang="en-GB" sz="7200" b="1" dirty="0" err="1" smtClean="0">
                <a:solidFill>
                  <a:schemeClr val="tx2"/>
                </a:solidFill>
                <a:latin typeface="3M Circular TT Bold" panose="020B0804020101010102" pitchFamily="34" charset="0"/>
                <a:cs typeface="3M Circular TT Bold" panose="020B0804020101010102" pitchFamily="34" charset="0"/>
              </a:rPr>
              <a:t>Debu</a:t>
            </a:r>
            <a:endParaRPr lang="en-GB" sz="7200" b="1" dirty="0">
              <a:solidFill>
                <a:schemeClr val="tx2"/>
              </a:solidFill>
              <a:latin typeface="3M Circular TT Bold" panose="020B0804020101010102" pitchFamily="34" charset="0"/>
              <a:cs typeface="3M Circular TT Bold" panose="020B0804020101010102" pitchFamily="34" charset="0"/>
            </a:endParaRPr>
          </a:p>
          <a:p>
            <a:pPr algn="ctr"/>
            <a:r>
              <a:rPr lang="en-GB" sz="2800" b="1" dirty="0" err="1" smtClean="0">
                <a:solidFill>
                  <a:schemeClr val="tx2"/>
                </a:solidFill>
                <a:latin typeface="3M Circular TT Bold" panose="020B0804020101010102" pitchFamily="34" charset="0"/>
                <a:cs typeface="3M Circular TT Bold" panose="020B0804020101010102" pitchFamily="34" charset="0"/>
              </a:rPr>
              <a:t>dari</a:t>
            </a:r>
            <a:r>
              <a:rPr lang="en-GB" sz="2800" b="1" dirty="0" smtClean="0">
                <a:solidFill>
                  <a:schemeClr val="tx2"/>
                </a:solidFill>
                <a:latin typeface="3M Circular TT Bold" panose="020B0804020101010102" pitchFamily="34" charset="0"/>
                <a:cs typeface="3M Circular TT Bold" panose="020B0804020101010102" pitchFamily="34" charset="0"/>
              </a:rPr>
              <a:t> </a:t>
            </a:r>
            <a:r>
              <a:rPr lang="en-GB" sz="2800" b="1" dirty="0" err="1" smtClean="0">
                <a:solidFill>
                  <a:schemeClr val="tx2"/>
                </a:solidFill>
                <a:latin typeface="3M Circular TT Bold" panose="020B0804020101010102" pitchFamily="34" charset="0"/>
                <a:cs typeface="3M Circular TT Bold" panose="020B0804020101010102" pitchFamily="34" charset="0"/>
              </a:rPr>
              <a:t>abu</a:t>
            </a:r>
            <a:r>
              <a:rPr lang="en-GB" sz="2800" b="1" dirty="0" smtClean="0">
                <a:solidFill>
                  <a:schemeClr val="tx2"/>
                </a:solidFill>
                <a:latin typeface="3M Circular TT Bold" panose="020B0804020101010102" pitchFamily="34" charset="0"/>
                <a:cs typeface="3M Circular TT Bold" panose="020B0804020101010102" pitchFamily="34" charset="0"/>
              </a:rPr>
              <a:t> </a:t>
            </a:r>
            <a:r>
              <a:rPr lang="en-GB" sz="2800" b="1" dirty="0" err="1" smtClean="0">
                <a:solidFill>
                  <a:schemeClr val="tx2"/>
                </a:solidFill>
                <a:latin typeface="3M Circular TT Bold" panose="020B0804020101010102" pitchFamily="34" charset="0"/>
                <a:cs typeface="3M Circular TT Bold" panose="020B0804020101010102" pitchFamily="34" charset="0"/>
              </a:rPr>
              <a:t>vulkanik</a:t>
            </a:r>
            <a:endParaRPr lang="en-GB" sz="2800" b="1" dirty="0">
              <a:solidFill>
                <a:schemeClr val="tx2"/>
              </a:solidFill>
              <a:latin typeface="3M Circular TT Bold" panose="020B0804020101010102" pitchFamily="34" charset="0"/>
              <a:cs typeface="3M Circular TT Bold" panose="020B0804020101010102" pitchFamily="34" charset="0"/>
            </a:endParaRPr>
          </a:p>
        </p:txBody>
      </p:sp>
      <p:pic>
        <p:nvPicPr>
          <p:cNvPr id="7" name="Picture 6">
            <a:extLst>
              <a:ext uri="{FF2B5EF4-FFF2-40B4-BE49-F238E27FC236}">
                <a16:creationId xmlns:a16="http://schemas.microsoft.com/office/drawing/2014/main" id="{C0DEA2A9-C483-419F-B8C3-52B3BD89F556}"/>
              </a:ext>
            </a:extLst>
          </p:cNvPr>
          <p:cNvPicPr>
            <a:picLocks noChangeAspect="1"/>
          </p:cNvPicPr>
          <p:nvPr/>
        </p:nvPicPr>
        <p:blipFill>
          <a:blip r:embed="rId3"/>
          <a:stretch>
            <a:fillRect/>
          </a:stretch>
        </p:blipFill>
        <p:spPr>
          <a:xfrm>
            <a:off x="431007" y="914399"/>
            <a:ext cx="4977605" cy="5478597"/>
          </a:xfrm>
          <a:prstGeom prst="rect">
            <a:avLst/>
          </a:prstGeom>
        </p:spPr>
      </p:pic>
    </p:spTree>
    <p:extLst>
      <p:ext uri="{BB962C8B-B14F-4D97-AF65-F5344CB8AC3E}">
        <p14:creationId xmlns:p14="http://schemas.microsoft.com/office/powerpoint/2010/main" val="24086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그룹 53"/>
          <p:cNvGrpSpPr/>
          <p:nvPr/>
        </p:nvGrpSpPr>
        <p:grpSpPr>
          <a:xfrm>
            <a:off x="7856465" y="1981200"/>
            <a:ext cx="3927905" cy="4069289"/>
            <a:chOff x="3065464" y="1266826"/>
            <a:chExt cx="3602037" cy="3052762"/>
          </a:xfrm>
        </p:grpSpPr>
        <p:pic>
          <p:nvPicPr>
            <p:cNvPr id="32770" name="Picture 2" descr="Lungman blue 3d faded"/>
            <p:cNvPicPr>
              <a:picLocks noChangeAspect="1" noChangeArrowheads="1"/>
            </p:cNvPicPr>
            <p:nvPr/>
          </p:nvPicPr>
          <p:blipFill>
            <a:blip r:embed="rId3" cstate="print"/>
            <a:srcRect/>
            <a:stretch>
              <a:fillRect/>
            </a:stretch>
          </p:blipFill>
          <p:spPr bwMode="auto">
            <a:xfrm>
              <a:off x="3065464" y="1266826"/>
              <a:ext cx="3602037" cy="2907506"/>
            </a:xfrm>
            <a:prstGeom prst="rect">
              <a:avLst/>
            </a:prstGeom>
            <a:noFill/>
          </p:spPr>
        </p:pic>
        <p:grpSp>
          <p:nvGrpSpPr>
            <p:cNvPr id="2" name="Group 4"/>
            <p:cNvGrpSpPr>
              <a:grpSpLocks/>
            </p:cNvGrpSpPr>
            <p:nvPr/>
          </p:nvGrpSpPr>
          <p:grpSpPr bwMode="auto">
            <a:xfrm>
              <a:off x="4010026" y="1838325"/>
              <a:ext cx="1846263" cy="2481263"/>
              <a:chOff x="2116" y="1239"/>
              <a:chExt cx="1450" cy="2598"/>
            </a:xfrm>
          </p:grpSpPr>
          <p:sp>
            <p:nvSpPr>
              <p:cNvPr id="32773" name="Freeform 5"/>
              <p:cNvSpPr>
                <a:spLocks/>
              </p:cNvSpPr>
              <p:nvPr/>
            </p:nvSpPr>
            <p:spPr bwMode="auto">
              <a:xfrm>
                <a:off x="2116" y="1239"/>
                <a:ext cx="591" cy="681"/>
              </a:xfrm>
              <a:custGeom>
                <a:avLst/>
                <a:gdLst/>
                <a:ahLst/>
                <a:cxnLst>
                  <a:cxn ang="0">
                    <a:pos x="27" y="240"/>
                  </a:cxn>
                  <a:cxn ang="0">
                    <a:pos x="0" y="225"/>
                  </a:cxn>
                  <a:cxn ang="0">
                    <a:pos x="28" y="179"/>
                  </a:cxn>
                  <a:cxn ang="0">
                    <a:pos x="66" y="93"/>
                  </a:cxn>
                  <a:cxn ang="0">
                    <a:pos x="123" y="14"/>
                  </a:cxn>
                  <a:cxn ang="0">
                    <a:pos x="147" y="28"/>
                  </a:cxn>
                  <a:cxn ang="0">
                    <a:pos x="179" y="47"/>
                  </a:cxn>
                  <a:cxn ang="0">
                    <a:pos x="239" y="19"/>
                  </a:cxn>
                  <a:cxn ang="0">
                    <a:pos x="289" y="5"/>
                  </a:cxn>
                  <a:cxn ang="0">
                    <a:pos x="400" y="51"/>
                  </a:cxn>
                  <a:cxn ang="0">
                    <a:pos x="460" y="93"/>
                  </a:cxn>
                  <a:cxn ang="0">
                    <a:pos x="483" y="199"/>
                  </a:cxn>
                  <a:cxn ang="0">
                    <a:pos x="570" y="277"/>
                  </a:cxn>
                  <a:cxn ang="0">
                    <a:pos x="566" y="429"/>
                  </a:cxn>
                  <a:cxn ang="0">
                    <a:pos x="578" y="509"/>
                  </a:cxn>
                  <a:cxn ang="0">
                    <a:pos x="586" y="559"/>
                  </a:cxn>
                  <a:cxn ang="0">
                    <a:pos x="570" y="618"/>
                  </a:cxn>
                  <a:cxn ang="0">
                    <a:pos x="460" y="669"/>
                  </a:cxn>
                  <a:cxn ang="0">
                    <a:pos x="497" y="544"/>
                  </a:cxn>
                  <a:cxn ang="0">
                    <a:pos x="488" y="484"/>
                  </a:cxn>
                  <a:cxn ang="0">
                    <a:pos x="446" y="480"/>
                  </a:cxn>
                  <a:cxn ang="0">
                    <a:pos x="414" y="378"/>
                  </a:cxn>
                  <a:cxn ang="0">
                    <a:pos x="280" y="369"/>
                  </a:cxn>
                  <a:cxn ang="0">
                    <a:pos x="197" y="392"/>
                  </a:cxn>
                  <a:cxn ang="0">
                    <a:pos x="202" y="420"/>
                  </a:cxn>
                  <a:cxn ang="0">
                    <a:pos x="243" y="434"/>
                  </a:cxn>
                  <a:cxn ang="0">
                    <a:pos x="266" y="475"/>
                  </a:cxn>
                  <a:cxn ang="0">
                    <a:pos x="236" y="493"/>
                  </a:cxn>
                  <a:cxn ang="0">
                    <a:pos x="197" y="489"/>
                  </a:cxn>
                  <a:cxn ang="0">
                    <a:pos x="174" y="495"/>
                  </a:cxn>
                  <a:cxn ang="0">
                    <a:pos x="156" y="463"/>
                  </a:cxn>
                  <a:cxn ang="0">
                    <a:pos x="133" y="480"/>
                  </a:cxn>
                  <a:cxn ang="0">
                    <a:pos x="94" y="383"/>
                  </a:cxn>
                  <a:cxn ang="0">
                    <a:pos x="60" y="369"/>
                  </a:cxn>
                  <a:cxn ang="0">
                    <a:pos x="91" y="355"/>
                  </a:cxn>
                  <a:cxn ang="0">
                    <a:pos x="92" y="301"/>
                  </a:cxn>
                  <a:cxn ang="0">
                    <a:pos x="120" y="313"/>
                  </a:cxn>
                  <a:cxn ang="0">
                    <a:pos x="136" y="321"/>
                  </a:cxn>
                  <a:cxn ang="0">
                    <a:pos x="156" y="331"/>
                  </a:cxn>
                  <a:cxn ang="0">
                    <a:pos x="202" y="305"/>
                  </a:cxn>
                  <a:cxn ang="0">
                    <a:pos x="266" y="300"/>
                  </a:cxn>
                  <a:cxn ang="0">
                    <a:pos x="317" y="314"/>
                  </a:cxn>
                  <a:cxn ang="0">
                    <a:pos x="409" y="319"/>
                  </a:cxn>
                  <a:cxn ang="0">
                    <a:pos x="496" y="385"/>
                  </a:cxn>
                  <a:cxn ang="0">
                    <a:pos x="512" y="355"/>
                  </a:cxn>
                  <a:cxn ang="0">
                    <a:pos x="437" y="277"/>
                  </a:cxn>
                  <a:cxn ang="0">
                    <a:pos x="368" y="272"/>
                  </a:cxn>
                  <a:cxn ang="0">
                    <a:pos x="289" y="272"/>
                  </a:cxn>
                  <a:cxn ang="0">
                    <a:pos x="202" y="263"/>
                  </a:cxn>
                  <a:cxn ang="0">
                    <a:pos x="142" y="240"/>
                  </a:cxn>
                  <a:cxn ang="0">
                    <a:pos x="77" y="249"/>
                  </a:cxn>
                  <a:cxn ang="0">
                    <a:pos x="27" y="240"/>
                  </a:cxn>
                </a:cxnLst>
                <a:rect l="0" t="0" r="r" b="b"/>
                <a:pathLst>
                  <a:path w="591" h="681">
                    <a:moveTo>
                      <a:pt x="27" y="240"/>
                    </a:moveTo>
                    <a:cubicBezTo>
                      <a:pt x="14" y="236"/>
                      <a:pt x="0" y="235"/>
                      <a:pt x="0" y="225"/>
                    </a:cubicBezTo>
                    <a:cubicBezTo>
                      <a:pt x="0" y="215"/>
                      <a:pt x="17" y="201"/>
                      <a:pt x="28" y="179"/>
                    </a:cubicBezTo>
                    <a:cubicBezTo>
                      <a:pt x="39" y="157"/>
                      <a:pt x="50" y="120"/>
                      <a:pt x="66" y="93"/>
                    </a:cubicBezTo>
                    <a:cubicBezTo>
                      <a:pt x="82" y="66"/>
                      <a:pt x="109" y="25"/>
                      <a:pt x="123" y="14"/>
                    </a:cubicBezTo>
                    <a:cubicBezTo>
                      <a:pt x="137" y="3"/>
                      <a:pt x="138" y="23"/>
                      <a:pt x="147" y="28"/>
                    </a:cubicBezTo>
                    <a:cubicBezTo>
                      <a:pt x="156" y="33"/>
                      <a:pt x="164" y="49"/>
                      <a:pt x="179" y="47"/>
                    </a:cubicBezTo>
                    <a:cubicBezTo>
                      <a:pt x="194" y="45"/>
                      <a:pt x="221" y="26"/>
                      <a:pt x="239" y="19"/>
                    </a:cubicBezTo>
                    <a:cubicBezTo>
                      <a:pt x="257" y="12"/>
                      <a:pt x="262" y="0"/>
                      <a:pt x="289" y="5"/>
                    </a:cubicBezTo>
                    <a:cubicBezTo>
                      <a:pt x="316" y="10"/>
                      <a:pt x="372" y="36"/>
                      <a:pt x="400" y="51"/>
                    </a:cubicBezTo>
                    <a:cubicBezTo>
                      <a:pt x="428" y="66"/>
                      <a:pt x="446" y="68"/>
                      <a:pt x="460" y="93"/>
                    </a:cubicBezTo>
                    <a:cubicBezTo>
                      <a:pt x="474" y="118"/>
                      <a:pt x="465" y="168"/>
                      <a:pt x="483" y="199"/>
                    </a:cubicBezTo>
                    <a:cubicBezTo>
                      <a:pt x="501" y="230"/>
                      <a:pt x="556" y="239"/>
                      <a:pt x="570" y="277"/>
                    </a:cubicBezTo>
                    <a:cubicBezTo>
                      <a:pt x="584" y="315"/>
                      <a:pt x="565" y="390"/>
                      <a:pt x="566" y="429"/>
                    </a:cubicBezTo>
                    <a:cubicBezTo>
                      <a:pt x="567" y="468"/>
                      <a:pt x="575" y="487"/>
                      <a:pt x="578" y="509"/>
                    </a:cubicBezTo>
                    <a:cubicBezTo>
                      <a:pt x="581" y="531"/>
                      <a:pt x="587" y="541"/>
                      <a:pt x="586" y="559"/>
                    </a:cubicBezTo>
                    <a:cubicBezTo>
                      <a:pt x="585" y="577"/>
                      <a:pt x="591" y="600"/>
                      <a:pt x="570" y="618"/>
                    </a:cubicBezTo>
                    <a:cubicBezTo>
                      <a:pt x="549" y="636"/>
                      <a:pt x="472" y="681"/>
                      <a:pt x="460" y="669"/>
                    </a:cubicBezTo>
                    <a:cubicBezTo>
                      <a:pt x="448" y="657"/>
                      <a:pt x="492" y="575"/>
                      <a:pt x="497" y="544"/>
                    </a:cubicBezTo>
                    <a:cubicBezTo>
                      <a:pt x="502" y="513"/>
                      <a:pt x="496" y="495"/>
                      <a:pt x="488" y="484"/>
                    </a:cubicBezTo>
                    <a:cubicBezTo>
                      <a:pt x="480" y="473"/>
                      <a:pt x="458" y="498"/>
                      <a:pt x="446" y="480"/>
                    </a:cubicBezTo>
                    <a:cubicBezTo>
                      <a:pt x="434" y="462"/>
                      <a:pt x="442" y="397"/>
                      <a:pt x="414" y="378"/>
                    </a:cubicBezTo>
                    <a:cubicBezTo>
                      <a:pt x="386" y="359"/>
                      <a:pt x="316" y="367"/>
                      <a:pt x="280" y="369"/>
                    </a:cubicBezTo>
                    <a:cubicBezTo>
                      <a:pt x="244" y="371"/>
                      <a:pt x="210" y="383"/>
                      <a:pt x="197" y="392"/>
                    </a:cubicBezTo>
                    <a:cubicBezTo>
                      <a:pt x="184" y="401"/>
                      <a:pt x="194" y="413"/>
                      <a:pt x="202" y="420"/>
                    </a:cubicBezTo>
                    <a:cubicBezTo>
                      <a:pt x="210" y="427"/>
                      <a:pt x="232" y="425"/>
                      <a:pt x="243" y="434"/>
                    </a:cubicBezTo>
                    <a:cubicBezTo>
                      <a:pt x="254" y="443"/>
                      <a:pt x="267" y="465"/>
                      <a:pt x="266" y="475"/>
                    </a:cubicBezTo>
                    <a:cubicBezTo>
                      <a:pt x="265" y="485"/>
                      <a:pt x="247" y="491"/>
                      <a:pt x="236" y="493"/>
                    </a:cubicBezTo>
                    <a:cubicBezTo>
                      <a:pt x="225" y="495"/>
                      <a:pt x="207" y="489"/>
                      <a:pt x="197" y="489"/>
                    </a:cubicBezTo>
                    <a:cubicBezTo>
                      <a:pt x="187" y="489"/>
                      <a:pt x="181" y="499"/>
                      <a:pt x="174" y="495"/>
                    </a:cubicBezTo>
                    <a:cubicBezTo>
                      <a:pt x="167" y="491"/>
                      <a:pt x="163" y="465"/>
                      <a:pt x="156" y="463"/>
                    </a:cubicBezTo>
                    <a:cubicBezTo>
                      <a:pt x="149" y="461"/>
                      <a:pt x="143" y="493"/>
                      <a:pt x="133" y="480"/>
                    </a:cubicBezTo>
                    <a:cubicBezTo>
                      <a:pt x="123" y="467"/>
                      <a:pt x="106" y="402"/>
                      <a:pt x="94" y="383"/>
                    </a:cubicBezTo>
                    <a:cubicBezTo>
                      <a:pt x="82" y="364"/>
                      <a:pt x="60" y="374"/>
                      <a:pt x="60" y="369"/>
                    </a:cubicBezTo>
                    <a:cubicBezTo>
                      <a:pt x="60" y="364"/>
                      <a:pt x="86" y="366"/>
                      <a:pt x="91" y="355"/>
                    </a:cubicBezTo>
                    <a:cubicBezTo>
                      <a:pt x="96" y="344"/>
                      <a:pt x="87" y="308"/>
                      <a:pt x="92" y="301"/>
                    </a:cubicBezTo>
                    <a:cubicBezTo>
                      <a:pt x="97" y="294"/>
                      <a:pt x="113" y="310"/>
                      <a:pt x="120" y="313"/>
                    </a:cubicBezTo>
                    <a:cubicBezTo>
                      <a:pt x="127" y="316"/>
                      <a:pt x="130" y="318"/>
                      <a:pt x="136" y="321"/>
                    </a:cubicBezTo>
                    <a:cubicBezTo>
                      <a:pt x="142" y="324"/>
                      <a:pt x="145" y="334"/>
                      <a:pt x="156" y="331"/>
                    </a:cubicBezTo>
                    <a:cubicBezTo>
                      <a:pt x="167" y="328"/>
                      <a:pt x="184" y="310"/>
                      <a:pt x="202" y="305"/>
                    </a:cubicBezTo>
                    <a:cubicBezTo>
                      <a:pt x="220" y="300"/>
                      <a:pt x="247" y="299"/>
                      <a:pt x="266" y="300"/>
                    </a:cubicBezTo>
                    <a:cubicBezTo>
                      <a:pt x="285" y="301"/>
                      <a:pt x="293" y="311"/>
                      <a:pt x="317" y="314"/>
                    </a:cubicBezTo>
                    <a:cubicBezTo>
                      <a:pt x="341" y="317"/>
                      <a:pt x="379" y="307"/>
                      <a:pt x="409" y="319"/>
                    </a:cubicBezTo>
                    <a:cubicBezTo>
                      <a:pt x="439" y="331"/>
                      <a:pt x="479" y="379"/>
                      <a:pt x="496" y="385"/>
                    </a:cubicBezTo>
                    <a:cubicBezTo>
                      <a:pt x="513" y="391"/>
                      <a:pt x="522" y="373"/>
                      <a:pt x="512" y="355"/>
                    </a:cubicBezTo>
                    <a:cubicBezTo>
                      <a:pt x="502" y="337"/>
                      <a:pt x="461" y="291"/>
                      <a:pt x="437" y="277"/>
                    </a:cubicBezTo>
                    <a:cubicBezTo>
                      <a:pt x="413" y="263"/>
                      <a:pt x="393" y="273"/>
                      <a:pt x="368" y="272"/>
                    </a:cubicBezTo>
                    <a:cubicBezTo>
                      <a:pt x="343" y="271"/>
                      <a:pt x="317" y="273"/>
                      <a:pt x="289" y="272"/>
                    </a:cubicBezTo>
                    <a:cubicBezTo>
                      <a:pt x="261" y="271"/>
                      <a:pt x="226" y="268"/>
                      <a:pt x="202" y="263"/>
                    </a:cubicBezTo>
                    <a:cubicBezTo>
                      <a:pt x="178" y="258"/>
                      <a:pt x="163" y="242"/>
                      <a:pt x="142" y="240"/>
                    </a:cubicBezTo>
                    <a:cubicBezTo>
                      <a:pt x="121" y="238"/>
                      <a:pt x="97" y="249"/>
                      <a:pt x="77" y="249"/>
                    </a:cubicBezTo>
                    <a:cubicBezTo>
                      <a:pt x="57" y="249"/>
                      <a:pt x="41" y="246"/>
                      <a:pt x="27" y="240"/>
                    </a:cubicBezTo>
                    <a:close/>
                  </a:path>
                </a:pathLst>
              </a:custGeom>
              <a:solidFill>
                <a:srgbClr val="FFCC99"/>
              </a:solidFill>
              <a:ln w="9525" cap="flat" cmpd="sng">
                <a:solidFill>
                  <a:srgbClr val="000000"/>
                </a:solidFill>
                <a:prstDash val="solid"/>
                <a:round/>
                <a:headEnd/>
                <a:tailEnd/>
              </a:ln>
              <a:effectLst/>
            </p:spPr>
            <p:txBody>
              <a:bodyPr/>
              <a:lstStyle/>
              <a:p>
                <a:endParaRPr lang="en-US" sz="2399"/>
              </a:p>
            </p:txBody>
          </p:sp>
          <p:sp>
            <p:nvSpPr>
              <p:cNvPr id="32774" name="Freeform 6"/>
              <p:cNvSpPr>
                <a:spLocks/>
              </p:cNvSpPr>
              <p:nvPr/>
            </p:nvSpPr>
            <p:spPr bwMode="auto">
              <a:xfrm>
                <a:off x="2181" y="2142"/>
                <a:ext cx="651" cy="1416"/>
              </a:xfrm>
              <a:custGeom>
                <a:avLst/>
                <a:gdLst/>
                <a:ahLst/>
                <a:cxnLst>
                  <a:cxn ang="0">
                    <a:pos x="630" y="456"/>
                  </a:cxn>
                  <a:cxn ang="0">
                    <a:pos x="633" y="582"/>
                  </a:cxn>
                  <a:cxn ang="0">
                    <a:pos x="639" y="669"/>
                  </a:cxn>
                  <a:cxn ang="0">
                    <a:pos x="645" y="747"/>
                  </a:cxn>
                  <a:cxn ang="0">
                    <a:pos x="648" y="807"/>
                  </a:cxn>
                  <a:cxn ang="0">
                    <a:pos x="624" y="891"/>
                  </a:cxn>
                  <a:cxn ang="0">
                    <a:pos x="594" y="972"/>
                  </a:cxn>
                  <a:cxn ang="0">
                    <a:pos x="561" y="993"/>
                  </a:cxn>
                  <a:cxn ang="0">
                    <a:pos x="468" y="1125"/>
                  </a:cxn>
                  <a:cxn ang="0">
                    <a:pos x="396" y="1176"/>
                  </a:cxn>
                  <a:cxn ang="0">
                    <a:pos x="321" y="1242"/>
                  </a:cxn>
                  <a:cxn ang="0">
                    <a:pos x="150" y="1359"/>
                  </a:cxn>
                  <a:cxn ang="0">
                    <a:pos x="60" y="1413"/>
                  </a:cxn>
                  <a:cxn ang="0">
                    <a:pos x="9" y="1344"/>
                  </a:cxn>
                  <a:cxn ang="0">
                    <a:pos x="6" y="1257"/>
                  </a:cxn>
                  <a:cxn ang="0">
                    <a:pos x="15" y="1188"/>
                  </a:cxn>
                  <a:cxn ang="0">
                    <a:pos x="6" y="1131"/>
                  </a:cxn>
                  <a:cxn ang="0">
                    <a:pos x="18" y="1071"/>
                  </a:cxn>
                  <a:cxn ang="0">
                    <a:pos x="33" y="909"/>
                  </a:cxn>
                  <a:cxn ang="0">
                    <a:pos x="51" y="822"/>
                  </a:cxn>
                  <a:cxn ang="0">
                    <a:pos x="63" y="741"/>
                  </a:cxn>
                  <a:cxn ang="0">
                    <a:pos x="78" y="675"/>
                  </a:cxn>
                  <a:cxn ang="0">
                    <a:pos x="96" y="588"/>
                  </a:cxn>
                  <a:cxn ang="0">
                    <a:pos x="117" y="438"/>
                  </a:cxn>
                  <a:cxn ang="0">
                    <a:pos x="189" y="306"/>
                  </a:cxn>
                  <a:cxn ang="0">
                    <a:pos x="213" y="246"/>
                  </a:cxn>
                  <a:cxn ang="0">
                    <a:pos x="246" y="192"/>
                  </a:cxn>
                  <a:cxn ang="0">
                    <a:pos x="330" y="54"/>
                  </a:cxn>
                  <a:cxn ang="0">
                    <a:pos x="438" y="0"/>
                  </a:cxn>
                  <a:cxn ang="0">
                    <a:pos x="519" y="51"/>
                  </a:cxn>
                  <a:cxn ang="0">
                    <a:pos x="558" y="189"/>
                  </a:cxn>
                  <a:cxn ang="0">
                    <a:pos x="585" y="339"/>
                  </a:cxn>
                  <a:cxn ang="0">
                    <a:pos x="630" y="456"/>
                  </a:cxn>
                </a:cxnLst>
                <a:rect l="0" t="0" r="r" b="b"/>
                <a:pathLst>
                  <a:path w="651" h="1416">
                    <a:moveTo>
                      <a:pt x="630" y="456"/>
                    </a:moveTo>
                    <a:cubicBezTo>
                      <a:pt x="638" y="496"/>
                      <a:pt x="632" y="547"/>
                      <a:pt x="633" y="582"/>
                    </a:cubicBezTo>
                    <a:cubicBezTo>
                      <a:pt x="634" y="617"/>
                      <a:pt x="637" y="642"/>
                      <a:pt x="639" y="669"/>
                    </a:cubicBezTo>
                    <a:cubicBezTo>
                      <a:pt x="641" y="696"/>
                      <a:pt x="644" y="724"/>
                      <a:pt x="645" y="747"/>
                    </a:cubicBezTo>
                    <a:cubicBezTo>
                      <a:pt x="646" y="770"/>
                      <a:pt x="651" y="783"/>
                      <a:pt x="648" y="807"/>
                    </a:cubicBezTo>
                    <a:cubicBezTo>
                      <a:pt x="645" y="831"/>
                      <a:pt x="633" y="864"/>
                      <a:pt x="624" y="891"/>
                    </a:cubicBezTo>
                    <a:cubicBezTo>
                      <a:pt x="615" y="918"/>
                      <a:pt x="604" y="955"/>
                      <a:pt x="594" y="972"/>
                    </a:cubicBezTo>
                    <a:cubicBezTo>
                      <a:pt x="584" y="989"/>
                      <a:pt x="582" y="968"/>
                      <a:pt x="561" y="993"/>
                    </a:cubicBezTo>
                    <a:cubicBezTo>
                      <a:pt x="540" y="1018"/>
                      <a:pt x="496" y="1094"/>
                      <a:pt x="468" y="1125"/>
                    </a:cubicBezTo>
                    <a:cubicBezTo>
                      <a:pt x="440" y="1156"/>
                      <a:pt x="420" y="1156"/>
                      <a:pt x="396" y="1176"/>
                    </a:cubicBezTo>
                    <a:cubicBezTo>
                      <a:pt x="372" y="1196"/>
                      <a:pt x="362" y="1212"/>
                      <a:pt x="321" y="1242"/>
                    </a:cubicBezTo>
                    <a:cubicBezTo>
                      <a:pt x="280" y="1272"/>
                      <a:pt x="193" y="1330"/>
                      <a:pt x="150" y="1359"/>
                    </a:cubicBezTo>
                    <a:cubicBezTo>
                      <a:pt x="107" y="1388"/>
                      <a:pt x="83" y="1416"/>
                      <a:pt x="60" y="1413"/>
                    </a:cubicBezTo>
                    <a:cubicBezTo>
                      <a:pt x="37" y="1410"/>
                      <a:pt x="18" y="1370"/>
                      <a:pt x="9" y="1344"/>
                    </a:cubicBezTo>
                    <a:cubicBezTo>
                      <a:pt x="0" y="1318"/>
                      <a:pt x="5" y="1283"/>
                      <a:pt x="6" y="1257"/>
                    </a:cubicBezTo>
                    <a:cubicBezTo>
                      <a:pt x="7" y="1231"/>
                      <a:pt x="15" y="1209"/>
                      <a:pt x="15" y="1188"/>
                    </a:cubicBezTo>
                    <a:cubicBezTo>
                      <a:pt x="15" y="1167"/>
                      <a:pt x="6" y="1150"/>
                      <a:pt x="6" y="1131"/>
                    </a:cubicBezTo>
                    <a:cubicBezTo>
                      <a:pt x="6" y="1112"/>
                      <a:pt x="14" y="1108"/>
                      <a:pt x="18" y="1071"/>
                    </a:cubicBezTo>
                    <a:cubicBezTo>
                      <a:pt x="22" y="1034"/>
                      <a:pt x="28" y="950"/>
                      <a:pt x="33" y="909"/>
                    </a:cubicBezTo>
                    <a:cubicBezTo>
                      <a:pt x="38" y="868"/>
                      <a:pt x="46" y="850"/>
                      <a:pt x="51" y="822"/>
                    </a:cubicBezTo>
                    <a:cubicBezTo>
                      <a:pt x="56" y="794"/>
                      <a:pt x="59" y="765"/>
                      <a:pt x="63" y="741"/>
                    </a:cubicBezTo>
                    <a:cubicBezTo>
                      <a:pt x="67" y="717"/>
                      <a:pt x="73" y="700"/>
                      <a:pt x="78" y="675"/>
                    </a:cubicBezTo>
                    <a:cubicBezTo>
                      <a:pt x="83" y="650"/>
                      <a:pt x="90" y="627"/>
                      <a:pt x="96" y="588"/>
                    </a:cubicBezTo>
                    <a:cubicBezTo>
                      <a:pt x="102" y="549"/>
                      <a:pt x="102" y="485"/>
                      <a:pt x="117" y="438"/>
                    </a:cubicBezTo>
                    <a:cubicBezTo>
                      <a:pt x="132" y="391"/>
                      <a:pt x="173" y="338"/>
                      <a:pt x="189" y="306"/>
                    </a:cubicBezTo>
                    <a:cubicBezTo>
                      <a:pt x="205" y="274"/>
                      <a:pt x="203" y="265"/>
                      <a:pt x="213" y="246"/>
                    </a:cubicBezTo>
                    <a:cubicBezTo>
                      <a:pt x="223" y="227"/>
                      <a:pt x="227" y="224"/>
                      <a:pt x="246" y="192"/>
                    </a:cubicBezTo>
                    <a:cubicBezTo>
                      <a:pt x="265" y="160"/>
                      <a:pt x="298" y="86"/>
                      <a:pt x="330" y="54"/>
                    </a:cubicBezTo>
                    <a:cubicBezTo>
                      <a:pt x="362" y="22"/>
                      <a:pt x="407" y="0"/>
                      <a:pt x="438" y="0"/>
                    </a:cubicBezTo>
                    <a:cubicBezTo>
                      <a:pt x="469" y="0"/>
                      <a:pt x="499" y="19"/>
                      <a:pt x="519" y="51"/>
                    </a:cubicBezTo>
                    <a:cubicBezTo>
                      <a:pt x="539" y="83"/>
                      <a:pt x="547" y="141"/>
                      <a:pt x="558" y="189"/>
                    </a:cubicBezTo>
                    <a:cubicBezTo>
                      <a:pt x="569" y="237"/>
                      <a:pt x="574" y="297"/>
                      <a:pt x="585" y="339"/>
                    </a:cubicBezTo>
                    <a:cubicBezTo>
                      <a:pt x="596" y="381"/>
                      <a:pt x="622" y="416"/>
                      <a:pt x="630" y="456"/>
                    </a:cubicBezTo>
                    <a:close/>
                  </a:path>
                </a:pathLst>
              </a:custGeom>
              <a:solidFill>
                <a:srgbClr val="FF9966"/>
              </a:solidFill>
              <a:ln w="9525" cap="flat" cmpd="sng">
                <a:solidFill>
                  <a:srgbClr val="000000"/>
                </a:solidFill>
                <a:prstDash val="solid"/>
                <a:round/>
                <a:headEnd/>
                <a:tailEnd/>
              </a:ln>
              <a:effectLst/>
            </p:spPr>
            <p:txBody>
              <a:bodyPr/>
              <a:lstStyle/>
              <a:p>
                <a:endParaRPr lang="en-US" sz="2399"/>
              </a:p>
            </p:txBody>
          </p:sp>
          <p:sp>
            <p:nvSpPr>
              <p:cNvPr id="32775" name="Freeform 7"/>
              <p:cNvSpPr>
                <a:spLocks/>
              </p:cNvSpPr>
              <p:nvPr/>
            </p:nvSpPr>
            <p:spPr bwMode="auto">
              <a:xfrm>
                <a:off x="2271" y="2175"/>
                <a:ext cx="537" cy="990"/>
              </a:xfrm>
              <a:custGeom>
                <a:avLst/>
                <a:gdLst/>
                <a:ahLst/>
                <a:cxnLst>
                  <a:cxn ang="0">
                    <a:pos x="444" y="684"/>
                  </a:cxn>
                  <a:cxn ang="0">
                    <a:pos x="510" y="702"/>
                  </a:cxn>
                  <a:cxn ang="0">
                    <a:pos x="519" y="807"/>
                  </a:cxn>
                  <a:cxn ang="0">
                    <a:pos x="405" y="960"/>
                  </a:cxn>
                  <a:cxn ang="0">
                    <a:pos x="282" y="984"/>
                  </a:cxn>
                  <a:cxn ang="0">
                    <a:pos x="201" y="951"/>
                  </a:cxn>
                  <a:cxn ang="0">
                    <a:pos x="108" y="867"/>
                  </a:cxn>
                  <a:cxn ang="0">
                    <a:pos x="30" y="771"/>
                  </a:cxn>
                  <a:cxn ang="0">
                    <a:pos x="0" y="672"/>
                  </a:cxn>
                  <a:cxn ang="0">
                    <a:pos x="30" y="582"/>
                  </a:cxn>
                  <a:cxn ang="0">
                    <a:pos x="27" y="483"/>
                  </a:cxn>
                  <a:cxn ang="0">
                    <a:pos x="63" y="384"/>
                  </a:cxn>
                  <a:cxn ang="0">
                    <a:pos x="153" y="213"/>
                  </a:cxn>
                  <a:cxn ang="0">
                    <a:pos x="198" y="138"/>
                  </a:cxn>
                  <a:cxn ang="0">
                    <a:pos x="246" y="69"/>
                  </a:cxn>
                  <a:cxn ang="0">
                    <a:pos x="291" y="24"/>
                  </a:cxn>
                  <a:cxn ang="0">
                    <a:pos x="366" y="9"/>
                  </a:cxn>
                  <a:cxn ang="0">
                    <a:pos x="414" y="75"/>
                  </a:cxn>
                  <a:cxn ang="0">
                    <a:pos x="441" y="192"/>
                  </a:cxn>
                  <a:cxn ang="0">
                    <a:pos x="465" y="309"/>
                  </a:cxn>
                  <a:cxn ang="0">
                    <a:pos x="453" y="411"/>
                  </a:cxn>
                  <a:cxn ang="0">
                    <a:pos x="507" y="456"/>
                  </a:cxn>
                  <a:cxn ang="0">
                    <a:pos x="522" y="564"/>
                  </a:cxn>
                  <a:cxn ang="0">
                    <a:pos x="513" y="669"/>
                  </a:cxn>
                  <a:cxn ang="0">
                    <a:pos x="444" y="684"/>
                  </a:cxn>
                </a:cxnLst>
                <a:rect l="0" t="0" r="r" b="b"/>
                <a:pathLst>
                  <a:path w="537" h="990">
                    <a:moveTo>
                      <a:pt x="444" y="684"/>
                    </a:moveTo>
                    <a:cubicBezTo>
                      <a:pt x="444" y="689"/>
                      <a:pt x="498" y="682"/>
                      <a:pt x="510" y="702"/>
                    </a:cubicBezTo>
                    <a:cubicBezTo>
                      <a:pt x="522" y="722"/>
                      <a:pt x="537" y="764"/>
                      <a:pt x="519" y="807"/>
                    </a:cubicBezTo>
                    <a:cubicBezTo>
                      <a:pt x="501" y="850"/>
                      <a:pt x="445" y="930"/>
                      <a:pt x="405" y="960"/>
                    </a:cubicBezTo>
                    <a:cubicBezTo>
                      <a:pt x="365" y="990"/>
                      <a:pt x="316" y="985"/>
                      <a:pt x="282" y="984"/>
                    </a:cubicBezTo>
                    <a:cubicBezTo>
                      <a:pt x="248" y="983"/>
                      <a:pt x="230" y="970"/>
                      <a:pt x="201" y="951"/>
                    </a:cubicBezTo>
                    <a:cubicBezTo>
                      <a:pt x="172" y="932"/>
                      <a:pt x="136" y="897"/>
                      <a:pt x="108" y="867"/>
                    </a:cubicBezTo>
                    <a:cubicBezTo>
                      <a:pt x="80" y="837"/>
                      <a:pt x="48" y="803"/>
                      <a:pt x="30" y="771"/>
                    </a:cubicBezTo>
                    <a:cubicBezTo>
                      <a:pt x="12" y="739"/>
                      <a:pt x="0" y="703"/>
                      <a:pt x="0" y="672"/>
                    </a:cubicBezTo>
                    <a:cubicBezTo>
                      <a:pt x="0" y="641"/>
                      <a:pt x="26" y="613"/>
                      <a:pt x="30" y="582"/>
                    </a:cubicBezTo>
                    <a:cubicBezTo>
                      <a:pt x="34" y="551"/>
                      <a:pt x="22" y="516"/>
                      <a:pt x="27" y="483"/>
                    </a:cubicBezTo>
                    <a:cubicBezTo>
                      <a:pt x="32" y="450"/>
                      <a:pt x="42" y="429"/>
                      <a:pt x="63" y="384"/>
                    </a:cubicBezTo>
                    <a:cubicBezTo>
                      <a:pt x="84" y="339"/>
                      <a:pt x="131" y="254"/>
                      <a:pt x="153" y="213"/>
                    </a:cubicBezTo>
                    <a:cubicBezTo>
                      <a:pt x="175" y="172"/>
                      <a:pt x="183" y="162"/>
                      <a:pt x="198" y="138"/>
                    </a:cubicBezTo>
                    <a:cubicBezTo>
                      <a:pt x="213" y="114"/>
                      <a:pt x="231" y="88"/>
                      <a:pt x="246" y="69"/>
                    </a:cubicBezTo>
                    <a:cubicBezTo>
                      <a:pt x="261" y="50"/>
                      <a:pt x="271" y="34"/>
                      <a:pt x="291" y="24"/>
                    </a:cubicBezTo>
                    <a:cubicBezTo>
                      <a:pt x="311" y="14"/>
                      <a:pt x="345" y="0"/>
                      <a:pt x="366" y="9"/>
                    </a:cubicBezTo>
                    <a:cubicBezTo>
                      <a:pt x="387" y="18"/>
                      <a:pt x="402" y="45"/>
                      <a:pt x="414" y="75"/>
                    </a:cubicBezTo>
                    <a:cubicBezTo>
                      <a:pt x="426" y="105"/>
                      <a:pt x="433" y="153"/>
                      <a:pt x="441" y="192"/>
                    </a:cubicBezTo>
                    <a:cubicBezTo>
                      <a:pt x="449" y="231"/>
                      <a:pt x="463" y="273"/>
                      <a:pt x="465" y="309"/>
                    </a:cubicBezTo>
                    <a:cubicBezTo>
                      <a:pt x="467" y="345"/>
                      <a:pt x="446" y="387"/>
                      <a:pt x="453" y="411"/>
                    </a:cubicBezTo>
                    <a:cubicBezTo>
                      <a:pt x="460" y="435"/>
                      <a:pt x="496" y="431"/>
                      <a:pt x="507" y="456"/>
                    </a:cubicBezTo>
                    <a:cubicBezTo>
                      <a:pt x="518" y="481"/>
                      <a:pt x="521" y="529"/>
                      <a:pt x="522" y="564"/>
                    </a:cubicBezTo>
                    <a:cubicBezTo>
                      <a:pt x="523" y="599"/>
                      <a:pt x="525" y="649"/>
                      <a:pt x="513" y="669"/>
                    </a:cubicBezTo>
                    <a:cubicBezTo>
                      <a:pt x="501" y="689"/>
                      <a:pt x="444" y="679"/>
                      <a:pt x="444" y="684"/>
                    </a:cubicBezTo>
                    <a:close/>
                  </a:path>
                </a:pathLst>
              </a:custGeom>
              <a:noFill/>
              <a:ln w="9525" cap="flat" cmpd="sng">
                <a:solidFill>
                  <a:schemeClr val="tx1"/>
                </a:solidFill>
                <a:prstDash val="solid"/>
                <a:round/>
                <a:headEnd/>
                <a:tailEnd/>
              </a:ln>
              <a:effectLst/>
            </p:spPr>
            <p:txBody>
              <a:bodyPr/>
              <a:lstStyle/>
              <a:p>
                <a:endParaRPr lang="en-US" sz="2399"/>
              </a:p>
            </p:txBody>
          </p:sp>
          <p:sp>
            <p:nvSpPr>
              <p:cNvPr id="32776" name="Freeform 8"/>
              <p:cNvSpPr>
                <a:spLocks/>
              </p:cNvSpPr>
              <p:nvPr/>
            </p:nvSpPr>
            <p:spPr bwMode="auto">
              <a:xfrm>
                <a:off x="2227" y="1820"/>
                <a:ext cx="675" cy="1635"/>
              </a:xfrm>
              <a:custGeom>
                <a:avLst/>
                <a:gdLst/>
                <a:ahLst/>
                <a:cxnLst>
                  <a:cxn ang="0">
                    <a:pos x="545" y="192"/>
                  </a:cxn>
                  <a:cxn ang="0">
                    <a:pos x="632" y="626"/>
                  </a:cxn>
                  <a:cxn ang="0">
                    <a:pos x="542" y="803"/>
                  </a:cxn>
                  <a:cxn ang="0">
                    <a:pos x="506" y="1052"/>
                  </a:cxn>
                  <a:cxn ang="0">
                    <a:pos x="503" y="1116"/>
                  </a:cxn>
                  <a:cxn ang="0">
                    <a:pos x="449" y="1128"/>
                  </a:cxn>
                  <a:cxn ang="0">
                    <a:pos x="439" y="1190"/>
                  </a:cxn>
                  <a:cxn ang="0">
                    <a:pos x="391" y="1218"/>
                  </a:cxn>
                  <a:cxn ang="0">
                    <a:pos x="371" y="1340"/>
                  </a:cxn>
                  <a:cxn ang="0">
                    <a:pos x="339" y="1346"/>
                  </a:cxn>
                  <a:cxn ang="0">
                    <a:pos x="263" y="1368"/>
                  </a:cxn>
                  <a:cxn ang="0">
                    <a:pos x="175" y="1480"/>
                  </a:cxn>
                  <a:cxn ang="0">
                    <a:pos x="63" y="1602"/>
                  </a:cxn>
                  <a:cxn ang="0">
                    <a:pos x="9" y="1570"/>
                  </a:cxn>
                  <a:cxn ang="0">
                    <a:pos x="131" y="1482"/>
                  </a:cxn>
                  <a:cxn ang="0">
                    <a:pos x="233" y="1350"/>
                  </a:cxn>
                  <a:cxn ang="0">
                    <a:pos x="48" y="1446"/>
                  </a:cxn>
                  <a:cxn ang="0">
                    <a:pos x="48" y="1423"/>
                  </a:cxn>
                  <a:cxn ang="0">
                    <a:pos x="145" y="1348"/>
                  </a:cxn>
                  <a:cxn ang="0">
                    <a:pos x="205" y="1290"/>
                  </a:cxn>
                  <a:cxn ang="0">
                    <a:pos x="255" y="1138"/>
                  </a:cxn>
                  <a:cxn ang="0">
                    <a:pos x="99" y="1267"/>
                  </a:cxn>
                  <a:cxn ang="0">
                    <a:pos x="182" y="1124"/>
                  </a:cxn>
                  <a:cxn ang="0">
                    <a:pos x="39" y="1210"/>
                  </a:cxn>
                  <a:cxn ang="0">
                    <a:pos x="123" y="1128"/>
                  </a:cxn>
                  <a:cxn ang="0">
                    <a:pos x="85" y="1098"/>
                  </a:cxn>
                  <a:cxn ang="0">
                    <a:pos x="159" y="1069"/>
                  </a:cxn>
                  <a:cxn ang="0">
                    <a:pos x="255" y="1004"/>
                  </a:cxn>
                  <a:cxn ang="0">
                    <a:pos x="151" y="992"/>
                  </a:cxn>
                  <a:cxn ang="0">
                    <a:pos x="269" y="974"/>
                  </a:cxn>
                  <a:cxn ang="0">
                    <a:pos x="317" y="964"/>
                  </a:cxn>
                  <a:cxn ang="0">
                    <a:pos x="409" y="942"/>
                  </a:cxn>
                  <a:cxn ang="0">
                    <a:pos x="237" y="921"/>
                  </a:cxn>
                  <a:cxn ang="0">
                    <a:pos x="177" y="912"/>
                  </a:cxn>
                  <a:cxn ang="0">
                    <a:pos x="94" y="884"/>
                  </a:cxn>
                  <a:cxn ang="0">
                    <a:pos x="263" y="888"/>
                  </a:cxn>
                  <a:cxn ang="0">
                    <a:pos x="182" y="861"/>
                  </a:cxn>
                  <a:cxn ang="0">
                    <a:pos x="169" y="818"/>
                  </a:cxn>
                  <a:cxn ang="0">
                    <a:pos x="228" y="760"/>
                  </a:cxn>
                  <a:cxn ang="0">
                    <a:pos x="279" y="716"/>
                  </a:cxn>
                  <a:cxn ang="0">
                    <a:pos x="193" y="662"/>
                  </a:cxn>
                  <a:cxn ang="0">
                    <a:pos x="380" y="769"/>
                  </a:cxn>
                  <a:cxn ang="0">
                    <a:pos x="201" y="612"/>
                  </a:cxn>
                  <a:cxn ang="0">
                    <a:pos x="278" y="635"/>
                  </a:cxn>
                  <a:cxn ang="0">
                    <a:pos x="307" y="554"/>
                  </a:cxn>
                  <a:cxn ang="0">
                    <a:pos x="320" y="442"/>
                  </a:cxn>
                  <a:cxn ang="0">
                    <a:pos x="352" y="534"/>
                  </a:cxn>
                  <a:cxn ang="0">
                    <a:pos x="383" y="640"/>
                  </a:cxn>
                  <a:cxn ang="0">
                    <a:pos x="427" y="518"/>
                  </a:cxn>
                  <a:cxn ang="0">
                    <a:pos x="412" y="654"/>
                  </a:cxn>
                  <a:cxn ang="0">
                    <a:pos x="479" y="674"/>
                  </a:cxn>
                  <a:cxn ang="0">
                    <a:pos x="439" y="776"/>
                  </a:cxn>
                  <a:cxn ang="0">
                    <a:pos x="529" y="584"/>
                  </a:cxn>
                  <a:cxn ang="0">
                    <a:pos x="500" y="377"/>
                  </a:cxn>
                  <a:cxn ang="0">
                    <a:pos x="429" y="208"/>
                  </a:cxn>
                  <a:cxn ang="0">
                    <a:pos x="430" y="32"/>
                  </a:cxn>
                </a:cxnLst>
                <a:rect l="0" t="0" r="r" b="b"/>
                <a:pathLst>
                  <a:path w="675" h="1635">
                    <a:moveTo>
                      <a:pt x="440" y="0"/>
                    </a:moveTo>
                    <a:cubicBezTo>
                      <a:pt x="451" y="0"/>
                      <a:pt x="484" y="21"/>
                      <a:pt x="495" y="32"/>
                    </a:cubicBezTo>
                    <a:cubicBezTo>
                      <a:pt x="506" y="43"/>
                      <a:pt x="504" y="51"/>
                      <a:pt x="509" y="64"/>
                    </a:cubicBezTo>
                    <a:cubicBezTo>
                      <a:pt x="514" y="77"/>
                      <a:pt x="518" y="95"/>
                      <a:pt x="523" y="110"/>
                    </a:cubicBezTo>
                    <a:cubicBezTo>
                      <a:pt x="528" y="125"/>
                      <a:pt x="537" y="138"/>
                      <a:pt x="541" y="152"/>
                    </a:cubicBezTo>
                    <a:cubicBezTo>
                      <a:pt x="545" y="166"/>
                      <a:pt x="535" y="163"/>
                      <a:pt x="545" y="192"/>
                    </a:cubicBezTo>
                    <a:cubicBezTo>
                      <a:pt x="555" y="221"/>
                      <a:pt x="588" y="288"/>
                      <a:pt x="599" y="326"/>
                    </a:cubicBezTo>
                    <a:cubicBezTo>
                      <a:pt x="610" y="364"/>
                      <a:pt x="604" y="388"/>
                      <a:pt x="609" y="422"/>
                    </a:cubicBezTo>
                    <a:cubicBezTo>
                      <a:pt x="614" y="456"/>
                      <a:pt x="627" y="505"/>
                      <a:pt x="631" y="528"/>
                    </a:cubicBezTo>
                    <a:cubicBezTo>
                      <a:pt x="635" y="551"/>
                      <a:pt x="630" y="551"/>
                      <a:pt x="632" y="563"/>
                    </a:cubicBezTo>
                    <a:cubicBezTo>
                      <a:pt x="634" y="575"/>
                      <a:pt x="641" y="592"/>
                      <a:pt x="641" y="602"/>
                    </a:cubicBezTo>
                    <a:cubicBezTo>
                      <a:pt x="641" y="612"/>
                      <a:pt x="630" y="617"/>
                      <a:pt x="632" y="626"/>
                    </a:cubicBezTo>
                    <a:cubicBezTo>
                      <a:pt x="634" y="635"/>
                      <a:pt x="646" y="643"/>
                      <a:pt x="652" y="654"/>
                    </a:cubicBezTo>
                    <a:cubicBezTo>
                      <a:pt x="658" y="665"/>
                      <a:pt x="675" y="671"/>
                      <a:pt x="670" y="691"/>
                    </a:cubicBezTo>
                    <a:cubicBezTo>
                      <a:pt x="665" y="711"/>
                      <a:pt x="631" y="758"/>
                      <a:pt x="620" y="773"/>
                    </a:cubicBezTo>
                    <a:cubicBezTo>
                      <a:pt x="609" y="788"/>
                      <a:pt x="609" y="778"/>
                      <a:pt x="602" y="779"/>
                    </a:cubicBezTo>
                    <a:cubicBezTo>
                      <a:pt x="595" y="780"/>
                      <a:pt x="588" y="775"/>
                      <a:pt x="578" y="779"/>
                    </a:cubicBezTo>
                    <a:cubicBezTo>
                      <a:pt x="568" y="783"/>
                      <a:pt x="552" y="790"/>
                      <a:pt x="542" y="803"/>
                    </a:cubicBezTo>
                    <a:cubicBezTo>
                      <a:pt x="532" y="816"/>
                      <a:pt x="522" y="842"/>
                      <a:pt x="515" y="857"/>
                    </a:cubicBezTo>
                    <a:cubicBezTo>
                      <a:pt x="508" y="872"/>
                      <a:pt x="507" y="879"/>
                      <a:pt x="500" y="893"/>
                    </a:cubicBezTo>
                    <a:cubicBezTo>
                      <a:pt x="493" y="907"/>
                      <a:pt x="477" y="921"/>
                      <a:pt x="470" y="944"/>
                    </a:cubicBezTo>
                    <a:cubicBezTo>
                      <a:pt x="463" y="967"/>
                      <a:pt x="457" y="1015"/>
                      <a:pt x="455" y="1034"/>
                    </a:cubicBezTo>
                    <a:cubicBezTo>
                      <a:pt x="453" y="1053"/>
                      <a:pt x="447" y="1058"/>
                      <a:pt x="455" y="1061"/>
                    </a:cubicBezTo>
                    <a:cubicBezTo>
                      <a:pt x="463" y="1064"/>
                      <a:pt x="498" y="1052"/>
                      <a:pt x="506" y="1052"/>
                    </a:cubicBezTo>
                    <a:cubicBezTo>
                      <a:pt x="514" y="1052"/>
                      <a:pt x="507" y="1059"/>
                      <a:pt x="503" y="1062"/>
                    </a:cubicBezTo>
                    <a:cubicBezTo>
                      <a:pt x="499" y="1065"/>
                      <a:pt x="484" y="1069"/>
                      <a:pt x="482" y="1073"/>
                    </a:cubicBezTo>
                    <a:cubicBezTo>
                      <a:pt x="480" y="1077"/>
                      <a:pt x="485" y="1085"/>
                      <a:pt x="491" y="1088"/>
                    </a:cubicBezTo>
                    <a:cubicBezTo>
                      <a:pt x="497" y="1091"/>
                      <a:pt x="515" y="1087"/>
                      <a:pt x="521" y="1091"/>
                    </a:cubicBezTo>
                    <a:cubicBezTo>
                      <a:pt x="527" y="1095"/>
                      <a:pt x="530" y="1106"/>
                      <a:pt x="527" y="1110"/>
                    </a:cubicBezTo>
                    <a:cubicBezTo>
                      <a:pt x="524" y="1114"/>
                      <a:pt x="506" y="1110"/>
                      <a:pt x="503" y="1116"/>
                    </a:cubicBezTo>
                    <a:cubicBezTo>
                      <a:pt x="500" y="1122"/>
                      <a:pt x="512" y="1143"/>
                      <a:pt x="509" y="1148"/>
                    </a:cubicBezTo>
                    <a:cubicBezTo>
                      <a:pt x="506" y="1153"/>
                      <a:pt x="490" y="1150"/>
                      <a:pt x="485" y="1146"/>
                    </a:cubicBezTo>
                    <a:cubicBezTo>
                      <a:pt x="480" y="1142"/>
                      <a:pt x="484" y="1131"/>
                      <a:pt x="481" y="1124"/>
                    </a:cubicBezTo>
                    <a:cubicBezTo>
                      <a:pt x="478" y="1117"/>
                      <a:pt x="471" y="1106"/>
                      <a:pt x="465" y="1104"/>
                    </a:cubicBezTo>
                    <a:cubicBezTo>
                      <a:pt x="459" y="1102"/>
                      <a:pt x="448" y="1110"/>
                      <a:pt x="445" y="1114"/>
                    </a:cubicBezTo>
                    <a:cubicBezTo>
                      <a:pt x="442" y="1118"/>
                      <a:pt x="450" y="1122"/>
                      <a:pt x="449" y="1128"/>
                    </a:cubicBezTo>
                    <a:cubicBezTo>
                      <a:pt x="448" y="1134"/>
                      <a:pt x="437" y="1143"/>
                      <a:pt x="439" y="1148"/>
                    </a:cubicBezTo>
                    <a:cubicBezTo>
                      <a:pt x="441" y="1153"/>
                      <a:pt x="461" y="1151"/>
                      <a:pt x="463" y="1158"/>
                    </a:cubicBezTo>
                    <a:cubicBezTo>
                      <a:pt x="465" y="1165"/>
                      <a:pt x="455" y="1180"/>
                      <a:pt x="453" y="1192"/>
                    </a:cubicBezTo>
                    <a:cubicBezTo>
                      <a:pt x="451" y="1204"/>
                      <a:pt x="456" y="1226"/>
                      <a:pt x="453" y="1230"/>
                    </a:cubicBezTo>
                    <a:cubicBezTo>
                      <a:pt x="450" y="1234"/>
                      <a:pt x="439" y="1223"/>
                      <a:pt x="437" y="1216"/>
                    </a:cubicBezTo>
                    <a:cubicBezTo>
                      <a:pt x="435" y="1209"/>
                      <a:pt x="441" y="1195"/>
                      <a:pt x="439" y="1190"/>
                    </a:cubicBezTo>
                    <a:cubicBezTo>
                      <a:pt x="437" y="1185"/>
                      <a:pt x="427" y="1177"/>
                      <a:pt x="423" y="1184"/>
                    </a:cubicBezTo>
                    <a:cubicBezTo>
                      <a:pt x="419" y="1191"/>
                      <a:pt x="419" y="1211"/>
                      <a:pt x="415" y="1230"/>
                    </a:cubicBezTo>
                    <a:cubicBezTo>
                      <a:pt x="411" y="1249"/>
                      <a:pt x="404" y="1291"/>
                      <a:pt x="399" y="1298"/>
                    </a:cubicBezTo>
                    <a:cubicBezTo>
                      <a:pt x="394" y="1305"/>
                      <a:pt x="388" y="1280"/>
                      <a:pt x="387" y="1270"/>
                    </a:cubicBezTo>
                    <a:cubicBezTo>
                      <a:pt x="386" y="1260"/>
                      <a:pt x="392" y="1247"/>
                      <a:pt x="393" y="1238"/>
                    </a:cubicBezTo>
                    <a:cubicBezTo>
                      <a:pt x="394" y="1229"/>
                      <a:pt x="395" y="1221"/>
                      <a:pt x="391" y="1218"/>
                    </a:cubicBezTo>
                    <a:cubicBezTo>
                      <a:pt x="387" y="1215"/>
                      <a:pt x="375" y="1204"/>
                      <a:pt x="371" y="1218"/>
                    </a:cubicBezTo>
                    <a:cubicBezTo>
                      <a:pt x="367" y="1232"/>
                      <a:pt x="363" y="1284"/>
                      <a:pt x="366" y="1304"/>
                    </a:cubicBezTo>
                    <a:cubicBezTo>
                      <a:pt x="369" y="1324"/>
                      <a:pt x="385" y="1323"/>
                      <a:pt x="389" y="1340"/>
                    </a:cubicBezTo>
                    <a:cubicBezTo>
                      <a:pt x="393" y="1357"/>
                      <a:pt x="394" y="1398"/>
                      <a:pt x="393" y="1406"/>
                    </a:cubicBezTo>
                    <a:cubicBezTo>
                      <a:pt x="392" y="1414"/>
                      <a:pt x="387" y="1399"/>
                      <a:pt x="383" y="1388"/>
                    </a:cubicBezTo>
                    <a:cubicBezTo>
                      <a:pt x="379" y="1377"/>
                      <a:pt x="375" y="1349"/>
                      <a:pt x="371" y="1340"/>
                    </a:cubicBezTo>
                    <a:cubicBezTo>
                      <a:pt x="367" y="1331"/>
                      <a:pt x="362" y="1334"/>
                      <a:pt x="359" y="1336"/>
                    </a:cubicBezTo>
                    <a:cubicBezTo>
                      <a:pt x="356" y="1338"/>
                      <a:pt x="355" y="1343"/>
                      <a:pt x="353" y="1350"/>
                    </a:cubicBezTo>
                    <a:cubicBezTo>
                      <a:pt x="351" y="1357"/>
                      <a:pt x="348" y="1368"/>
                      <a:pt x="345" y="1378"/>
                    </a:cubicBezTo>
                    <a:cubicBezTo>
                      <a:pt x="342" y="1388"/>
                      <a:pt x="338" y="1410"/>
                      <a:pt x="335" y="1410"/>
                    </a:cubicBezTo>
                    <a:cubicBezTo>
                      <a:pt x="332" y="1410"/>
                      <a:pt x="324" y="1387"/>
                      <a:pt x="325" y="1376"/>
                    </a:cubicBezTo>
                    <a:cubicBezTo>
                      <a:pt x="326" y="1365"/>
                      <a:pt x="343" y="1347"/>
                      <a:pt x="339" y="1346"/>
                    </a:cubicBezTo>
                    <a:cubicBezTo>
                      <a:pt x="335" y="1345"/>
                      <a:pt x="304" y="1375"/>
                      <a:pt x="303" y="1372"/>
                    </a:cubicBezTo>
                    <a:cubicBezTo>
                      <a:pt x="302" y="1369"/>
                      <a:pt x="324" y="1344"/>
                      <a:pt x="331" y="1330"/>
                    </a:cubicBezTo>
                    <a:cubicBezTo>
                      <a:pt x="338" y="1316"/>
                      <a:pt x="347" y="1298"/>
                      <a:pt x="347" y="1288"/>
                    </a:cubicBezTo>
                    <a:cubicBezTo>
                      <a:pt x="347" y="1278"/>
                      <a:pt x="338" y="1265"/>
                      <a:pt x="329" y="1271"/>
                    </a:cubicBezTo>
                    <a:cubicBezTo>
                      <a:pt x="320" y="1277"/>
                      <a:pt x="306" y="1310"/>
                      <a:pt x="295" y="1326"/>
                    </a:cubicBezTo>
                    <a:cubicBezTo>
                      <a:pt x="284" y="1342"/>
                      <a:pt x="265" y="1347"/>
                      <a:pt x="263" y="1368"/>
                    </a:cubicBezTo>
                    <a:cubicBezTo>
                      <a:pt x="261" y="1389"/>
                      <a:pt x="282" y="1438"/>
                      <a:pt x="283" y="1452"/>
                    </a:cubicBezTo>
                    <a:cubicBezTo>
                      <a:pt x="284" y="1466"/>
                      <a:pt x="276" y="1460"/>
                      <a:pt x="269" y="1452"/>
                    </a:cubicBezTo>
                    <a:cubicBezTo>
                      <a:pt x="262" y="1444"/>
                      <a:pt x="252" y="1404"/>
                      <a:pt x="241" y="1404"/>
                    </a:cubicBezTo>
                    <a:cubicBezTo>
                      <a:pt x="230" y="1404"/>
                      <a:pt x="212" y="1438"/>
                      <a:pt x="205" y="1452"/>
                    </a:cubicBezTo>
                    <a:cubicBezTo>
                      <a:pt x="198" y="1466"/>
                      <a:pt x="204" y="1481"/>
                      <a:pt x="199" y="1486"/>
                    </a:cubicBezTo>
                    <a:cubicBezTo>
                      <a:pt x="194" y="1491"/>
                      <a:pt x="183" y="1477"/>
                      <a:pt x="175" y="1480"/>
                    </a:cubicBezTo>
                    <a:cubicBezTo>
                      <a:pt x="167" y="1483"/>
                      <a:pt x="157" y="1496"/>
                      <a:pt x="151" y="1504"/>
                    </a:cubicBezTo>
                    <a:cubicBezTo>
                      <a:pt x="145" y="1512"/>
                      <a:pt x="145" y="1521"/>
                      <a:pt x="140" y="1529"/>
                    </a:cubicBezTo>
                    <a:cubicBezTo>
                      <a:pt x="135" y="1537"/>
                      <a:pt x="129" y="1547"/>
                      <a:pt x="121" y="1554"/>
                    </a:cubicBezTo>
                    <a:cubicBezTo>
                      <a:pt x="113" y="1561"/>
                      <a:pt x="101" y="1564"/>
                      <a:pt x="93" y="1574"/>
                    </a:cubicBezTo>
                    <a:cubicBezTo>
                      <a:pt x="85" y="1584"/>
                      <a:pt x="80" y="1609"/>
                      <a:pt x="75" y="1614"/>
                    </a:cubicBezTo>
                    <a:cubicBezTo>
                      <a:pt x="70" y="1619"/>
                      <a:pt x="69" y="1599"/>
                      <a:pt x="63" y="1602"/>
                    </a:cubicBezTo>
                    <a:cubicBezTo>
                      <a:pt x="57" y="1605"/>
                      <a:pt x="42" y="1629"/>
                      <a:pt x="37" y="1632"/>
                    </a:cubicBezTo>
                    <a:cubicBezTo>
                      <a:pt x="32" y="1635"/>
                      <a:pt x="28" y="1628"/>
                      <a:pt x="31" y="1620"/>
                    </a:cubicBezTo>
                    <a:cubicBezTo>
                      <a:pt x="34" y="1612"/>
                      <a:pt x="55" y="1591"/>
                      <a:pt x="57" y="1582"/>
                    </a:cubicBezTo>
                    <a:cubicBezTo>
                      <a:pt x="59" y="1573"/>
                      <a:pt x="51" y="1564"/>
                      <a:pt x="43" y="1566"/>
                    </a:cubicBezTo>
                    <a:cubicBezTo>
                      <a:pt x="35" y="1568"/>
                      <a:pt x="12" y="1593"/>
                      <a:pt x="6" y="1594"/>
                    </a:cubicBezTo>
                    <a:cubicBezTo>
                      <a:pt x="0" y="1595"/>
                      <a:pt x="2" y="1577"/>
                      <a:pt x="9" y="1570"/>
                    </a:cubicBezTo>
                    <a:cubicBezTo>
                      <a:pt x="16" y="1563"/>
                      <a:pt x="38" y="1553"/>
                      <a:pt x="49" y="1552"/>
                    </a:cubicBezTo>
                    <a:cubicBezTo>
                      <a:pt x="60" y="1551"/>
                      <a:pt x="72" y="1562"/>
                      <a:pt x="75" y="1562"/>
                    </a:cubicBezTo>
                    <a:cubicBezTo>
                      <a:pt x="78" y="1562"/>
                      <a:pt x="65" y="1552"/>
                      <a:pt x="67" y="1550"/>
                    </a:cubicBezTo>
                    <a:cubicBezTo>
                      <a:pt x="69" y="1548"/>
                      <a:pt x="79" y="1560"/>
                      <a:pt x="89" y="1552"/>
                    </a:cubicBezTo>
                    <a:cubicBezTo>
                      <a:pt x="99" y="1544"/>
                      <a:pt x="120" y="1516"/>
                      <a:pt x="127" y="1504"/>
                    </a:cubicBezTo>
                    <a:cubicBezTo>
                      <a:pt x="134" y="1492"/>
                      <a:pt x="133" y="1483"/>
                      <a:pt x="131" y="1482"/>
                    </a:cubicBezTo>
                    <a:cubicBezTo>
                      <a:pt x="129" y="1481"/>
                      <a:pt x="119" y="1497"/>
                      <a:pt x="113" y="1500"/>
                    </a:cubicBezTo>
                    <a:cubicBezTo>
                      <a:pt x="107" y="1503"/>
                      <a:pt x="90" y="1503"/>
                      <a:pt x="97" y="1498"/>
                    </a:cubicBezTo>
                    <a:cubicBezTo>
                      <a:pt x="104" y="1493"/>
                      <a:pt x="140" y="1484"/>
                      <a:pt x="155" y="1472"/>
                    </a:cubicBezTo>
                    <a:cubicBezTo>
                      <a:pt x="170" y="1460"/>
                      <a:pt x="176" y="1439"/>
                      <a:pt x="187" y="1424"/>
                    </a:cubicBezTo>
                    <a:cubicBezTo>
                      <a:pt x="198" y="1409"/>
                      <a:pt x="213" y="1396"/>
                      <a:pt x="221" y="1384"/>
                    </a:cubicBezTo>
                    <a:cubicBezTo>
                      <a:pt x="229" y="1372"/>
                      <a:pt x="233" y="1357"/>
                      <a:pt x="233" y="1350"/>
                    </a:cubicBezTo>
                    <a:cubicBezTo>
                      <a:pt x="233" y="1343"/>
                      <a:pt x="227" y="1341"/>
                      <a:pt x="221" y="1344"/>
                    </a:cubicBezTo>
                    <a:cubicBezTo>
                      <a:pt x="215" y="1347"/>
                      <a:pt x="203" y="1361"/>
                      <a:pt x="195" y="1370"/>
                    </a:cubicBezTo>
                    <a:cubicBezTo>
                      <a:pt x="187" y="1379"/>
                      <a:pt x="179" y="1397"/>
                      <a:pt x="175" y="1396"/>
                    </a:cubicBezTo>
                    <a:cubicBezTo>
                      <a:pt x="171" y="1395"/>
                      <a:pt x="175" y="1369"/>
                      <a:pt x="169" y="1366"/>
                    </a:cubicBezTo>
                    <a:cubicBezTo>
                      <a:pt x="163" y="1363"/>
                      <a:pt x="157" y="1367"/>
                      <a:pt x="137" y="1380"/>
                    </a:cubicBezTo>
                    <a:cubicBezTo>
                      <a:pt x="117" y="1393"/>
                      <a:pt x="66" y="1431"/>
                      <a:pt x="48" y="1446"/>
                    </a:cubicBezTo>
                    <a:cubicBezTo>
                      <a:pt x="30" y="1461"/>
                      <a:pt x="36" y="1460"/>
                      <a:pt x="31" y="1468"/>
                    </a:cubicBezTo>
                    <a:cubicBezTo>
                      <a:pt x="26" y="1476"/>
                      <a:pt x="23" y="1493"/>
                      <a:pt x="19" y="1492"/>
                    </a:cubicBezTo>
                    <a:cubicBezTo>
                      <a:pt x="15" y="1491"/>
                      <a:pt x="7" y="1468"/>
                      <a:pt x="9" y="1460"/>
                    </a:cubicBezTo>
                    <a:cubicBezTo>
                      <a:pt x="11" y="1452"/>
                      <a:pt x="26" y="1451"/>
                      <a:pt x="29" y="1444"/>
                    </a:cubicBezTo>
                    <a:cubicBezTo>
                      <a:pt x="32" y="1437"/>
                      <a:pt x="26" y="1424"/>
                      <a:pt x="29" y="1420"/>
                    </a:cubicBezTo>
                    <a:cubicBezTo>
                      <a:pt x="32" y="1416"/>
                      <a:pt x="42" y="1424"/>
                      <a:pt x="48" y="1423"/>
                    </a:cubicBezTo>
                    <a:cubicBezTo>
                      <a:pt x="54" y="1422"/>
                      <a:pt x="60" y="1419"/>
                      <a:pt x="63" y="1412"/>
                    </a:cubicBezTo>
                    <a:cubicBezTo>
                      <a:pt x="66" y="1405"/>
                      <a:pt x="66" y="1380"/>
                      <a:pt x="69" y="1378"/>
                    </a:cubicBezTo>
                    <a:cubicBezTo>
                      <a:pt x="72" y="1376"/>
                      <a:pt x="72" y="1400"/>
                      <a:pt x="81" y="1398"/>
                    </a:cubicBezTo>
                    <a:cubicBezTo>
                      <a:pt x="90" y="1396"/>
                      <a:pt x="115" y="1378"/>
                      <a:pt x="123" y="1368"/>
                    </a:cubicBezTo>
                    <a:cubicBezTo>
                      <a:pt x="131" y="1358"/>
                      <a:pt x="123" y="1339"/>
                      <a:pt x="127" y="1336"/>
                    </a:cubicBezTo>
                    <a:cubicBezTo>
                      <a:pt x="131" y="1333"/>
                      <a:pt x="137" y="1347"/>
                      <a:pt x="145" y="1348"/>
                    </a:cubicBezTo>
                    <a:cubicBezTo>
                      <a:pt x="153" y="1349"/>
                      <a:pt x="167" y="1345"/>
                      <a:pt x="175" y="1344"/>
                    </a:cubicBezTo>
                    <a:cubicBezTo>
                      <a:pt x="183" y="1343"/>
                      <a:pt x="183" y="1348"/>
                      <a:pt x="195" y="1342"/>
                    </a:cubicBezTo>
                    <a:cubicBezTo>
                      <a:pt x="207" y="1336"/>
                      <a:pt x="240" y="1316"/>
                      <a:pt x="245" y="1310"/>
                    </a:cubicBezTo>
                    <a:cubicBezTo>
                      <a:pt x="250" y="1304"/>
                      <a:pt x="243" y="1304"/>
                      <a:pt x="227" y="1304"/>
                    </a:cubicBezTo>
                    <a:cubicBezTo>
                      <a:pt x="211" y="1304"/>
                      <a:pt x="153" y="1315"/>
                      <a:pt x="149" y="1313"/>
                    </a:cubicBezTo>
                    <a:cubicBezTo>
                      <a:pt x="145" y="1311"/>
                      <a:pt x="189" y="1299"/>
                      <a:pt x="205" y="1290"/>
                    </a:cubicBezTo>
                    <a:cubicBezTo>
                      <a:pt x="221" y="1281"/>
                      <a:pt x="232" y="1267"/>
                      <a:pt x="245" y="1256"/>
                    </a:cubicBezTo>
                    <a:cubicBezTo>
                      <a:pt x="258" y="1245"/>
                      <a:pt x="271" y="1234"/>
                      <a:pt x="283" y="1225"/>
                    </a:cubicBezTo>
                    <a:cubicBezTo>
                      <a:pt x="295" y="1216"/>
                      <a:pt x="315" y="1212"/>
                      <a:pt x="320" y="1202"/>
                    </a:cubicBezTo>
                    <a:cubicBezTo>
                      <a:pt x="325" y="1192"/>
                      <a:pt x="317" y="1178"/>
                      <a:pt x="315" y="1165"/>
                    </a:cubicBezTo>
                    <a:cubicBezTo>
                      <a:pt x="313" y="1152"/>
                      <a:pt x="321" y="1128"/>
                      <a:pt x="311" y="1124"/>
                    </a:cubicBezTo>
                    <a:cubicBezTo>
                      <a:pt x="301" y="1120"/>
                      <a:pt x="269" y="1130"/>
                      <a:pt x="255" y="1138"/>
                    </a:cubicBezTo>
                    <a:cubicBezTo>
                      <a:pt x="241" y="1146"/>
                      <a:pt x="231" y="1163"/>
                      <a:pt x="228" y="1175"/>
                    </a:cubicBezTo>
                    <a:cubicBezTo>
                      <a:pt x="225" y="1187"/>
                      <a:pt x="242" y="1202"/>
                      <a:pt x="237" y="1211"/>
                    </a:cubicBezTo>
                    <a:cubicBezTo>
                      <a:pt x="232" y="1220"/>
                      <a:pt x="212" y="1215"/>
                      <a:pt x="200" y="1230"/>
                    </a:cubicBezTo>
                    <a:cubicBezTo>
                      <a:pt x="188" y="1245"/>
                      <a:pt x="170" y="1297"/>
                      <a:pt x="163" y="1299"/>
                    </a:cubicBezTo>
                    <a:cubicBezTo>
                      <a:pt x="156" y="1301"/>
                      <a:pt x="170" y="1249"/>
                      <a:pt x="159" y="1244"/>
                    </a:cubicBezTo>
                    <a:cubicBezTo>
                      <a:pt x="148" y="1239"/>
                      <a:pt x="114" y="1263"/>
                      <a:pt x="99" y="1267"/>
                    </a:cubicBezTo>
                    <a:cubicBezTo>
                      <a:pt x="84" y="1271"/>
                      <a:pt x="67" y="1275"/>
                      <a:pt x="71" y="1267"/>
                    </a:cubicBezTo>
                    <a:cubicBezTo>
                      <a:pt x="75" y="1259"/>
                      <a:pt x="122" y="1232"/>
                      <a:pt x="126" y="1221"/>
                    </a:cubicBezTo>
                    <a:cubicBezTo>
                      <a:pt x="130" y="1210"/>
                      <a:pt x="89" y="1206"/>
                      <a:pt x="94" y="1202"/>
                    </a:cubicBezTo>
                    <a:cubicBezTo>
                      <a:pt x="99" y="1198"/>
                      <a:pt x="136" y="1206"/>
                      <a:pt x="154" y="1198"/>
                    </a:cubicBezTo>
                    <a:cubicBezTo>
                      <a:pt x="172" y="1190"/>
                      <a:pt x="200" y="1164"/>
                      <a:pt x="205" y="1152"/>
                    </a:cubicBezTo>
                    <a:cubicBezTo>
                      <a:pt x="210" y="1140"/>
                      <a:pt x="195" y="1123"/>
                      <a:pt x="182" y="1124"/>
                    </a:cubicBezTo>
                    <a:cubicBezTo>
                      <a:pt x="169" y="1125"/>
                      <a:pt x="142" y="1150"/>
                      <a:pt x="126" y="1161"/>
                    </a:cubicBezTo>
                    <a:cubicBezTo>
                      <a:pt x="110" y="1172"/>
                      <a:pt x="94" y="1178"/>
                      <a:pt x="85" y="1188"/>
                    </a:cubicBezTo>
                    <a:cubicBezTo>
                      <a:pt x="76" y="1198"/>
                      <a:pt x="77" y="1216"/>
                      <a:pt x="71" y="1224"/>
                    </a:cubicBezTo>
                    <a:cubicBezTo>
                      <a:pt x="65" y="1232"/>
                      <a:pt x="58" y="1236"/>
                      <a:pt x="49" y="1236"/>
                    </a:cubicBezTo>
                    <a:cubicBezTo>
                      <a:pt x="40" y="1236"/>
                      <a:pt x="17" y="1226"/>
                      <a:pt x="15" y="1222"/>
                    </a:cubicBezTo>
                    <a:cubicBezTo>
                      <a:pt x="13" y="1218"/>
                      <a:pt x="31" y="1216"/>
                      <a:pt x="39" y="1210"/>
                    </a:cubicBezTo>
                    <a:cubicBezTo>
                      <a:pt x="47" y="1204"/>
                      <a:pt x="61" y="1195"/>
                      <a:pt x="63" y="1188"/>
                    </a:cubicBezTo>
                    <a:cubicBezTo>
                      <a:pt x="65" y="1181"/>
                      <a:pt x="49" y="1172"/>
                      <a:pt x="53" y="1168"/>
                    </a:cubicBezTo>
                    <a:cubicBezTo>
                      <a:pt x="57" y="1164"/>
                      <a:pt x="81" y="1164"/>
                      <a:pt x="89" y="1161"/>
                    </a:cubicBezTo>
                    <a:cubicBezTo>
                      <a:pt x="97" y="1158"/>
                      <a:pt x="99" y="1154"/>
                      <a:pt x="101" y="1148"/>
                    </a:cubicBezTo>
                    <a:cubicBezTo>
                      <a:pt x="103" y="1142"/>
                      <a:pt x="95" y="1125"/>
                      <a:pt x="99" y="1122"/>
                    </a:cubicBezTo>
                    <a:cubicBezTo>
                      <a:pt x="103" y="1119"/>
                      <a:pt x="115" y="1130"/>
                      <a:pt x="123" y="1128"/>
                    </a:cubicBezTo>
                    <a:cubicBezTo>
                      <a:pt x="131" y="1126"/>
                      <a:pt x="135" y="1117"/>
                      <a:pt x="147" y="1112"/>
                    </a:cubicBezTo>
                    <a:cubicBezTo>
                      <a:pt x="159" y="1107"/>
                      <a:pt x="189" y="1101"/>
                      <a:pt x="193" y="1098"/>
                    </a:cubicBezTo>
                    <a:cubicBezTo>
                      <a:pt x="197" y="1095"/>
                      <a:pt x="179" y="1094"/>
                      <a:pt x="172" y="1092"/>
                    </a:cubicBezTo>
                    <a:cubicBezTo>
                      <a:pt x="165" y="1090"/>
                      <a:pt x="158" y="1088"/>
                      <a:pt x="149" y="1086"/>
                    </a:cubicBezTo>
                    <a:cubicBezTo>
                      <a:pt x="140" y="1084"/>
                      <a:pt x="130" y="1078"/>
                      <a:pt x="119" y="1080"/>
                    </a:cubicBezTo>
                    <a:cubicBezTo>
                      <a:pt x="108" y="1082"/>
                      <a:pt x="90" y="1100"/>
                      <a:pt x="85" y="1098"/>
                    </a:cubicBezTo>
                    <a:cubicBezTo>
                      <a:pt x="80" y="1096"/>
                      <a:pt x="93" y="1078"/>
                      <a:pt x="91" y="1068"/>
                    </a:cubicBezTo>
                    <a:cubicBezTo>
                      <a:pt x="89" y="1058"/>
                      <a:pt x="73" y="1045"/>
                      <a:pt x="71" y="1038"/>
                    </a:cubicBezTo>
                    <a:cubicBezTo>
                      <a:pt x="69" y="1031"/>
                      <a:pt x="74" y="1024"/>
                      <a:pt x="80" y="1027"/>
                    </a:cubicBezTo>
                    <a:cubicBezTo>
                      <a:pt x="86" y="1030"/>
                      <a:pt x="100" y="1057"/>
                      <a:pt x="108" y="1059"/>
                    </a:cubicBezTo>
                    <a:cubicBezTo>
                      <a:pt x="116" y="1061"/>
                      <a:pt x="119" y="1038"/>
                      <a:pt x="127" y="1040"/>
                    </a:cubicBezTo>
                    <a:cubicBezTo>
                      <a:pt x="135" y="1042"/>
                      <a:pt x="149" y="1064"/>
                      <a:pt x="159" y="1069"/>
                    </a:cubicBezTo>
                    <a:cubicBezTo>
                      <a:pt x="169" y="1074"/>
                      <a:pt x="175" y="1074"/>
                      <a:pt x="186" y="1073"/>
                    </a:cubicBezTo>
                    <a:cubicBezTo>
                      <a:pt x="197" y="1072"/>
                      <a:pt x="216" y="1071"/>
                      <a:pt x="223" y="1066"/>
                    </a:cubicBezTo>
                    <a:cubicBezTo>
                      <a:pt x="230" y="1061"/>
                      <a:pt x="219" y="1044"/>
                      <a:pt x="228" y="1041"/>
                    </a:cubicBezTo>
                    <a:cubicBezTo>
                      <a:pt x="237" y="1038"/>
                      <a:pt x="265" y="1053"/>
                      <a:pt x="278" y="1050"/>
                    </a:cubicBezTo>
                    <a:cubicBezTo>
                      <a:pt x="291" y="1047"/>
                      <a:pt x="310" y="1031"/>
                      <a:pt x="306" y="1023"/>
                    </a:cubicBezTo>
                    <a:cubicBezTo>
                      <a:pt x="302" y="1015"/>
                      <a:pt x="273" y="1002"/>
                      <a:pt x="255" y="1004"/>
                    </a:cubicBezTo>
                    <a:cubicBezTo>
                      <a:pt x="237" y="1006"/>
                      <a:pt x="216" y="1027"/>
                      <a:pt x="200" y="1032"/>
                    </a:cubicBezTo>
                    <a:cubicBezTo>
                      <a:pt x="184" y="1037"/>
                      <a:pt x="168" y="1039"/>
                      <a:pt x="159" y="1036"/>
                    </a:cubicBezTo>
                    <a:cubicBezTo>
                      <a:pt x="150" y="1033"/>
                      <a:pt x="155" y="1017"/>
                      <a:pt x="145" y="1012"/>
                    </a:cubicBezTo>
                    <a:cubicBezTo>
                      <a:pt x="135" y="1007"/>
                      <a:pt x="105" y="1008"/>
                      <a:pt x="97" y="1004"/>
                    </a:cubicBezTo>
                    <a:cubicBezTo>
                      <a:pt x="89" y="1000"/>
                      <a:pt x="88" y="988"/>
                      <a:pt x="97" y="986"/>
                    </a:cubicBezTo>
                    <a:cubicBezTo>
                      <a:pt x="106" y="984"/>
                      <a:pt x="137" y="989"/>
                      <a:pt x="151" y="992"/>
                    </a:cubicBezTo>
                    <a:cubicBezTo>
                      <a:pt x="165" y="995"/>
                      <a:pt x="170" y="1006"/>
                      <a:pt x="182" y="1004"/>
                    </a:cubicBezTo>
                    <a:cubicBezTo>
                      <a:pt x="194" y="1002"/>
                      <a:pt x="210" y="984"/>
                      <a:pt x="223" y="981"/>
                    </a:cubicBezTo>
                    <a:cubicBezTo>
                      <a:pt x="236" y="978"/>
                      <a:pt x="258" y="989"/>
                      <a:pt x="259" y="986"/>
                    </a:cubicBezTo>
                    <a:cubicBezTo>
                      <a:pt x="260" y="983"/>
                      <a:pt x="233" y="970"/>
                      <a:pt x="231" y="964"/>
                    </a:cubicBezTo>
                    <a:cubicBezTo>
                      <a:pt x="229" y="958"/>
                      <a:pt x="243" y="946"/>
                      <a:pt x="249" y="948"/>
                    </a:cubicBezTo>
                    <a:cubicBezTo>
                      <a:pt x="255" y="950"/>
                      <a:pt x="257" y="966"/>
                      <a:pt x="269" y="974"/>
                    </a:cubicBezTo>
                    <a:cubicBezTo>
                      <a:pt x="281" y="982"/>
                      <a:pt x="306" y="991"/>
                      <a:pt x="320" y="995"/>
                    </a:cubicBezTo>
                    <a:cubicBezTo>
                      <a:pt x="334" y="999"/>
                      <a:pt x="343" y="1000"/>
                      <a:pt x="351" y="998"/>
                    </a:cubicBezTo>
                    <a:cubicBezTo>
                      <a:pt x="359" y="996"/>
                      <a:pt x="371" y="985"/>
                      <a:pt x="371" y="980"/>
                    </a:cubicBezTo>
                    <a:cubicBezTo>
                      <a:pt x="371" y="975"/>
                      <a:pt x="358" y="968"/>
                      <a:pt x="351" y="968"/>
                    </a:cubicBezTo>
                    <a:cubicBezTo>
                      <a:pt x="344" y="968"/>
                      <a:pt x="333" y="981"/>
                      <a:pt x="327" y="980"/>
                    </a:cubicBezTo>
                    <a:cubicBezTo>
                      <a:pt x="321" y="979"/>
                      <a:pt x="315" y="970"/>
                      <a:pt x="317" y="964"/>
                    </a:cubicBezTo>
                    <a:cubicBezTo>
                      <a:pt x="319" y="958"/>
                      <a:pt x="332" y="950"/>
                      <a:pt x="339" y="944"/>
                    </a:cubicBezTo>
                    <a:cubicBezTo>
                      <a:pt x="346" y="938"/>
                      <a:pt x="355" y="930"/>
                      <a:pt x="359" y="930"/>
                    </a:cubicBezTo>
                    <a:cubicBezTo>
                      <a:pt x="363" y="930"/>
                      <a:pt x="360" y="938"/>
                      <a:pt x="365" y="944"/>
                    </a:cubicBezTo>
                    <a:cubicBezTo>
                      <a:pt x="370" y="950"/>
                      <a:pt x="379" y="962"/>
                      <a:pt x="387" y="966"/>
                    </a:cubicBezTo>
                    <a:cubicBezTo>
                      <a:pt x="395" y="970"/>
                      <a:pt x="411" y="970"/>
                      <a:pt x="415" y="966"/>
                    </a:cubicBezTo>
                    <a:cubicBezTo>
                      <a:pt x="419" y="962"/>
                      <a:pt x="408" y="952"/>
                      <a:pt x="409" y="942"/>
                    </a:cubicBezTo>
                    <a:cubicBezTo>
                      <a:pt x="410" y="932"/>
                      <a:pt x="418" y="919"/>
                      <a:pt x="419" y="908"/>
                    </a:cubicBezTo>
                    <a:cubicBezTo>
                      <a:pt x="420" y="897"/>
                      <a:pt x="424" y="882"/>
                      <a:pt x="417" y="875"/>
                    </a:cubicBezTo>
                    <a:cubicBezTo>
                      <a:pt x="410" y="868"/>
                      <a:pt x="387" y="863"/>
                      <a:pt x="375" y="866"/>
                    </a:cubicBezTo>
                    <a:cubicBezTo>
                      <a:pt x="363" y="869"/>
                      <a:pt x="354" y="884"/>
                      <a:pt x="343" y="894"/>
                    </a:cubicBezTo>
                    <a:cubicBezTo>
                      <a:pt x="332" y="904"/>
                      <a:pt x="324" y="922"/>
                      <a:pt x="306" y="926"/>
                    </a:cubicBezTo>
                    <a:cubicBezTo>
                      <a:pt x="288" y="930"/>
                      <a:pt x="251" y="918"/>
                      <a:pt x="237" y="921"/>
                    </a:cubicBezTo>
                    <a:cubicBezTo>
                      <a:pt x="223" y="924"/>
                      <a:pt x="234" y="936"/>
                      <a:pt x="223" y="944"/>
                    </a:cubicBezTo>
                    <a:cubicBezTo>
                      <a:pt x="212" y="952"/>
                      <a:pt x="179" y="970"/>
                      <a:pt x="169" y="972"/>
                    </a:cubicBezTo>
                    <a:cubicBezTo>
                      <a:pt x="159" y="974"/>
                      <a:pt x="157" y="964"/>
                      <a:pt x="163" y="958"/>
                    </a:cubicBezTo>
                    <a:cubicBezTo>
                      <a:pt x="169" y="952"/>
                      <a:pt x="200" y="941"/>
                      <a:pt x="207" y="934"/>
                    </a:cubicBezTo>
                    <a:cubicBezTo>
                      <a:pt x="214" y="927"/>
                      <a:pt x="212" y="922"/>
                      <a:pt x="207" y="918"/>
                    </a:cubicBezTo>
                    <a:cubicBezTo>
                      <a:pt x="202" y="914"/>
                      <a:pt x="186" y="914"/>
                      <a:pt x="177" y="912"/>
                    </a:cubicBezTo>
                    <a:cubicBezTo>
                      <a:pt x="168" y="910"/>
                      <a:pt x="161" y="902"/>
                      <a:pt x="155" y="904"/>
                    </a:cubicBezTo>
                    <a:cubicBezTo>
                      <a:pt x="149" y="906"/>
                      <a:pt x="144" y="918"/>
                      <a:pt x="139" y="922"/>
                    </a:cubicBezTo>
                    <a:cubicBezTo>
                      <a:pt x="134" y="926"/>
                      <a:pt x="125" y="932"/>
                      <a:pt x="125" y="926"/>
                    </a:cubicBezTo>
                    <a:cubicBezTo>
                      <a:pt x="125" y="920"/>
                      <a:pt x="138" y="893"/>
                      <a:pt x="137" y="884"/>
                    </a:cubicBezTo>
                    <a:cubicBezTo>
                      <a:pt x="136" y="875"/>
                      <a:pt x="128" y="872"/>
                      <a:pt x="121" y="872"/>
                    </a:cubicBezTo>
                    <a:cubicBezTo>
                      <a:pt x="114" y="872"/>
                      <a:pt x="95" y="887"/>
                      <a:pt x="94" y="884"/>
                    </a:cubicBezTo>
                    <a:cubicBezTo>
                      <a:pt x="93" y="881"/>
                      <a:pt x="109" y="857"/>
                      <a:pt x="117" y="852"/>
                    </a:cubicBezTo>
                    <a:cubicBezTo>
                      <a:pt x="125" y="847"/>
                      <a:pt x="136" y="847"/>
                      <a:pt x="145" y="852"/>
                    </a:cubicBezTo>
                    <a:cubicBezTo>
                      <a:pt x="154" y="857"/>
                      <a:pt x="160" y="875"/>
                      <a:pt x="172" y="880"/>
                    </a:cubicBezTo>
                    <a:cubicBezTo>
                      <a:pt x="184" y="885"/>
                      <a:pt x="208" y="880"/>
                      <a:pt x="219" y="880"/>
                    </a:cubicBezTo>
                    <a:cubicBezTo>
                      <a:pt x="230" y="880"/>
                      <a:pt x="234" y="881"/>
                      <a:pt x="241" y="882"/>
                    </a:cubicBezTo>
                    <a:cubicBezTo>
                      <a:pt x="248" y="883"/>
                      <a:pt x="252" y="890"/>
                      <a:pt x="263" y="888"/>
                    </a:cubicBezTo>
                    <a:cubicBezTo>
                      <a:pt x="274" y="886"/>
                      <a:pt x="293" y="878"/>
                      <a:pt x="306" y="870"/>
                    </a:cubicBezTo>
                    <a:cubicBezTo>
                      <a:pt x="319" y="862"/>
                      <a:pt x="335" y="848"/>
                      <a:pt x="338" y="838"/>
                    </a:cubicBezTo>
                    <a:cubicBezTo>
                      <a:pt x="341" y="828"/>
                      <a:pt x="334" y="810"/>
                      <a:pt x="324" y="811"/>
                    </a:cubicBezTo>
                    <a:cubicBezTo>
                      <a:pt x="314" y="812"/>
                      <a:pt x="296" y="835"/>
                      <a:pt x="278" y="843"/>
                    </a:cubicBezTo>
                    <a:cubicBezTo>
                      <a:pt x="260" y="851"/>
                      <a:pt x="234" y="858"/>
                      <a:pt x="218" y="861"/>
                    </a:cubicBezTo>
                    <a:cubicBezTo>
                      <a:pt x="202" y="864"/>
                      <a:pt x="187" y="868"/>
                      <a:pt x="182" y="861"/>
                    </a:cubicBezTo>
                    <a:cubicBezTo>
                      <a:pt x="177" y="854"/>
                      <a:pt x="177" y="825"/>
                      <a:pt x="186" y="820"/>
                    </a:cubicBezTo>
                    <a:cubicBezTo>
                      <a:pt x="195" y="815"/>
                      <a:pt x="223" y="831"/>
                      <a:pt x="237" y="829"/>
                    </a:cubicBezTo>
                    <a:cubicBezTo>
                      <a:pt x="251" y="827"/>
                      <a:pt x="273" y="812"/>
                      <a:pt x="273" y="806"/>
                    </a:cubicBezTo>
                    <a:cubicBezTo>
                      <a:pt x="273" y="800"/>
                      <a:pt x="248" y="792"/>
                      <a:pt x="237" y="792"/>
                    </a:cubicBezTo>
                    <a:cubicBezTo>
                      <a:pt x="226" y="792"/>
                      <a:pt x="216" y="802"/>
                      <a:pt x="205" y="806"/>
                    </a:cubicBezTo>
                    <a:cubicBezTo>
                      <a:pt x="194" y="810"/>
                      <a:pt x="180" y="817"/>
                      <a:pt x="169" y="818"/>
                    </a:cubicBezTo>
                    <a:cubicBezTo>
                      <a:pt x="158" y="819"/>
                      <a:pt x="139" y="818"/>
                      <a:pt x="139" y="814"/>
                    </a:cubicBezTo>
                    <a:cubicBezTo>
                      <a:pt x="139" y="810"/>
                      <a:pt x="162" y="799"/>
                      <a:pt x="167" y="792"/>
                    </a:cubicBezTo>
                    <a:cubicBezTo>
                      <a:pt x="172" y="785"/>
                      <a:pt x="171" y="777"/>
                      <a:pt x="167" y="772"/>
                    </a:cubicBezTo>
                    <a:cubicBezTo>
                      <a:pt x="163" y="767"/>
                      <a:pt x="147" y="768"/>
                      <a:pt x="143" y="764"/>
                    </a:cubicBezTo>
                    <a:cubicBezTo>
                      <a:pt x="139" y="760"/>
                      <a:pt x="126" y="747"/>
                      <a:pt x="140" y="746"/>
                    </a:cubicBezTo>
                    <a:cubicBezTo>
                      <a:pt x="154" y="745"/>
                      <a:pt x="215" y="762"/>
                      <a:pt x="228" y="760"/>
                    </a:cubicBezTo>
                    <a:cubicBezTo>
                      <a:pt x="241" y="758"/>
                      <a:pt x="212" y="736"/>
                      <a:pt x="218" y="732"/>
                    </a:cubicBezTo>
                    <a:cubicBezTo>
                      <a:pt x="224" y="728"/>
                      <a:pt x="251" y="728"/>
                      <a:pt x="265" y="737"/>
                    </a:cubicBezTo>
                    <a:cubicBezTo>
                      <a:pt x="279" y="746"/>
                      <a:pt x="289" y="780"/>
                      <a:pt x="301" y="788"/>
                    </a:cubicBezTo>
                    <a:cubicBezTo>
                      <a:pt x="313" y="796"/>
                      <a:pt x="333" y="790"/>
                      <a:pt x="335" y="784"/>
                    </a:cubicBezTo>
                    <a:cubicBezTo>
                      <a:pt x="337" y="778"/>
                      <a:pt x="320" y="761"/>
                      <a:pt x="311" y="750"/>
                    </a:cubicBezTo>
                    <a:cubicBezTo>
                      <a:pt x="302" y="739"/>
                      <a:pt x="291" y="724"/>
                      <a:pt x="279" y="716"/>
                    </a:cubicBezTo>
                    <a:cubicBezTo>
                      <a:pt x="267" y="708"/>
                      <a:pt x="251" y="704"/>
                      <a:pt x="237" y="700"/>
                    </a:cubicBezTo>
                    <a:cubicBezTo>
                      <a:pt x="223" y="696"/>
                      <a:pt x="208" y="691"/>
                      <a:pt x="197" y="692"/>
                    </a:cubicBezTo>
                    <a:cubicBezTo>
                      <a:pt x="186" y="693"/>
                      <a:pt x="176" y="707"/>
                      <a:pt x="172" y="705"/>
                    </a:cubicBezTo>
                    <a:cubicBezTo>
                      <a:pt x="168" y="703"/>
                      <a:pt x="176" y="686"/>
                      <a:pt x="175" y="680"/>
                    </a:cubicBezTo>
                    <a:cubicBezTo>
                      <a:pt x="174" y="674"/>
                      <a:pt x="164" y="669"/>
                      <a:pt x="167" y="666"/>
                    </a:cubicBezTo>
                    <a:cubicBezTo>
                      <a:pt x="170" y="663"/>
                      <a:pt x="185" y="661"/>
                      <a:pt x="193" y="662"/>
                    </a:cubicBezTo>
                    <a:cubicBezTo>
                      <a:pt x="201" y="663"/>
                      <a:pt x="202" y="669"/>
                      <a:pt x="213" y="674"/>
                    </a:cubicBezTo>
                    <a:cubicBezTo>
                      <a:pt x="224" y="679"/>
                      <a:pt x="245" y="685"/>
                      <a:pt x="260" y="691"/>
                    </a:cubicBezTo>
                    <a:cubicBezTo>
                      <a:pt x="275" y="697"/>
                      <a:pt x="286" y="698"/>
                      <a:pt x="301" y="709"/>
                    </a:cubicBezTo>
                    <a:cubicBezTo>
                      <a:pt x="316" y="720"/>
                      <a:pt x="338" y="740"/>
                      <a:pt x="352" y="755"/>
                    </a:cubicBezTo>
                    <a:cubicBezTo>
                      <a:pt x="366" y="770"/>
                      <a:pt x="379" y="799"/>
                      <a:pt x="384" y="801"/>
                    </a:cubicBezTo>
                    <a:cubicBezTo>
                      <a:pt x="389" y="803"/>
                      <a:pt x="392" y="788"/>
                      <a:pt x="380" y="769"/>
                    </a:cubicBezTo>
                    <a:cubicBezTo>
                      <a:pt x="368" y="750"/>
                      <a:pt x="330" y="702"/>
                      <a:pt x="315" y="686"/>
                    </a:cubicBezTo>
                    <a:cubicBezTo>
                      <a:pt x="300" y="670"/>
                      <a:pt x="297" y="677"/>
                      <a:pt x="288" y="672"/>
                    </a:cubicBezTo>
                    <a:cubicBezTo>
                      <a:pt x="279" y="667"/>
                      <a:pt x="274" y="661"/>
                      <a:pt x="263" y="658"/>
                    </a:cubicBezTo>
                    <a:cubicBezTo>
                      <a:pt x="252" y="655"/>
                      <a:pt x="231" y="657"/>
                      <a:pt x="219" y="652"/>
                    </a:cubicBezTo>
                    <a:cubicBezTo>
                      <a:pt x="207" y="647"/>
                      <a:pt x="194" y="635"/>
                      <a:pt x="191" y="628"/>
                    </a:cubicBezTo>
                    <a:cubicBezTo>
                      <a:pt x="188" y="621"/>
                      <a:pt x="197" y="612"/>
                      <a:pt x="201" y="612"/>
                    </a:cubicBezTo>
                    <a:cubicBezTo>
                      <a:pt x="205" y="612"/>
                      <a:pt x="207" y="621"/>
                      <a:pt x="214" y="626"/>
                    </a:cubicBezTo>
                    <a:cubicBezTo>
                      <a:pt x="221" y="631"/>
                      <a:pt x="239" y="640"/>
                      <a:pt x="246" y="640"/>
                    </a:cubicBezTo>
                    <a:cubicBezTo>
                      <a:pt x="253" y="640"/>
                      <a:pt x="257" y="634"/>
                      <a:pt x="257" y="624"/>
                    </a:cubicBezTo>
                    <a:cubicBezTo>
                      <a:pt x="257" y="614"/>
                      <a:pt x="243" y="585"/>
                      <a:pt x="243" y="578"/>
                    </a:cubicBezTo>
                    <a:cubicBezTo>
                      <a:pt x="243" y="571"/>
                      <a:pt x="253" y="575"/>
                      <a:pt x="259" y="584"/>
                    </a:cubicBezTo>
                    <a:cubicBezTo>
                      <a:pt x="265" y="593"/>
                      <a:pt x="270" y="622"/>
                      <a:pt x="278" y="635"/>
                    </a:cubicBezTo>
                    <a:cubicBezTo>
                      <a:pt x="286" y="648"/>
                      <a:pt x="300" y="663"/>
                      <a:pt x="306" y="663"/>
                    </a:cubicBezTo>
                    <a:cubicBezTo>
                      <a:pt x="312" y="663"/>
                      <a:pt x="313" y="648"/>
                      <a:pt x="315" y="635"/>
                    </a:cubicBezTo>
                    <a:cubicBezTo>
                      <a:pt x="317" y="622"/>
                      <a:pt x="323" y="599"/>
                      <a:pt x="315" y="585"/>
                    </a:cubicBezTo>
                    <a:cubicBezTo>
                      <a:pt x="307" y="571"/>
                      <a:pt x="272" y="557"/>
                      <a:pt x="265" y="548"/>
                    </a:cubicBezTo>
                    <a:cubicBezTo>
                      <a:pt x="258" y="539"/>
                      <a:pt x="266" y="531"/>
                      <a:pt x="273" y="532"/>
                    </a:cubicBezTo>
                    <a:cubicBezTo>
                      <a:pt x="280" y="533"/>
                      <a:pt x="302" y="554"/>
                      <a:pt x="307" y="554"/>
                    </a:cubicBezTo>
                    <a:cubicBezTo>
                      <a:pt x="312" y="554"/>
                      <a:pt x="310" y="541"/>
                      <a:pt x="306" y="534"/>
                    </a:cubicBezTo>
                    <a:cubicBezTo>
                      <a:pt x="302" y="527"/>
                      <a:pt x="287" y="516"/>
                      <a:pt x="285" y="508"/>
                    </a:cubicBezTo>
                    <a:cubicBezTo>
                      <a:pt x="283" y="500"/>
                      <a:pt x="293" y="484"/>
                      <a:pt x="297" y="484"/>
                    </a:cubicBezTo>
                    <a:cubicBezTo>
                      <a:pt x="301" y="484"/>
                      <a:pt x="305" y="513"/>
                      <a:pt x="311" y="511"/>
                    </a:cubicBezTo>
                    <a:cubicBezTo>
                      <a:pt x="317" y="509"/>
                      <a:pt x="333" y="485"/>
                      <a:pt x="334" y="474"/>
                    </a:cubicBezTo>
                    <a:cubicBezTo>
                      <a:pt x="335" y="463"/>
                      <a:pt x="321" y="448"/>
                      <a:pt x="320" y="442"/>
                    </a:cubicBezTo>
                    <a:cubicBezTo>
                      <a:pt x="319" y="436"/>
                      <a:pt x="326" y="436"/>
                      <a:pt x="331" y="438"/>
                    </a:cubicBezTo>
                    <a:cubicBezTo>
                      <a:pt x="336" y="440"/>
                      <a:pt x="346" y="457"/>
                      <a:pt x="351" y="454"/>
                    </a:cubicBezTo>
                    <a:cubicBezTo>
                      <a:pt x="356" y="451"/>
                      <a:pt x="358" y="423"/>
                      <a:pt x="363" y="418"/>
                    </a:cubicBezTo>
                    <a:cubicBezTo>
                      <a:pt x="368" y="413"/>
                      <a:pt x="378" y="413"/>
                      <a:pt x="380" y="423"/>
                    </a:cubicBezTo>
                    <a:cubicBezTo>
                      <a:pt x="382" y="433"/>
                      <a:pt x="380" y="461"/>
                      <a:pt x="375" y="479"/>
                    </a:cubicBezTo>
                    <a:cubicBezTo>
                      <a:pt x="370" y="497"/>
                      <a:pt x="358" y="520"/>
                      <a:pt x="352" y="534"/>
                    </a:cubicBezTo>
                    <a:cubicBezTo>
                      <a:pt x="346" y="548"/>
                      <a:pt x="343" y="551"/>
                      <a:pt x="341" y="562"/>
                    </a:cubicBezTo>
                    <a:cubicBezTo>
                      <a:pt x="339" y="573"/>
                      <a:pt x="339" y="588"/>
                      <a:pt x="339" y="598"/>
                    </a:cubicBezTo>
                    <a:cubicBezTo>
                      <a:pt x="339" y="608"/>
                      <a:pt x="338" y="613"/>
                      <a:pt x="339" y="620"/>
                    </a:cubicBezTo>
                    <a:cubicBezTo>
                      <a:pt x="340" y="627"/>
                      <a:pt x="340" y="625"/>
                      <a:pt x="347" y="638"/>
                    </a:cubicBezTo>
                    <a:cubicBezTo>
                      <a:pt x="354" y="651"/>
                      <a:pt x="373" y="696"/>
                      <a:pt x="379" y="696"/>
                    </a:cubicBezTo>
                    <a:cubicBezTo>
                      <a:pt x="385" y="696"/>
                      <a:pt x="383" y="662"/>
                      <a:pt x="383" y="640"/>
                    </a:cubicBezTo>
                    <a:cubicBezTo>
                      <a:pt x="383" y="618"/>
                      <a:pt x="379" y="584"/>
                      <a:pt x="377" y="566"/>
                    </a:cubicBezTo>
                    <a:cubicBezTo>
                      <a:pt x="375" y="548"/>
                      <a:pt x="370" y="543"/>
                      <a:pt x="369" y="534"/>
                    </a:cubicBezTo>
                    <a:cubicBezTo>
                      <a:pt x="368" y="525"/>
                      <a:pt x="368" y="509"/>
                      <a:pt x="371" y="511"/>
                    </a:cubicBezTo>
                    <a:cubicBezTo>
                      <a:pt x="374" y="513"/>
                      <a:pt x="381" y="544"/>
                      <a:pt x="389" y="543"/>
                    </a:cubicBezTo>
                    <a:cubicBezTo>
                      <a:pt x="397" y="542"/>
                      <a:pt x="411" y="506"/>
                      <a:pt x="417" y="502"/>
                    </a:cubicBezTo>
                    <a:cubicBezTo>
                      <a:pt x="423" y="498"/>
                      <a:pt x="429" y="510"/>
                      <a:pt x="427" y="518"/>
                    </a:cubicBezTo>
                    <a:cubicBezTo>
                      <a:pt x="425" y="526"/>
                      <a:pt x="408" y="542"/>
                      <a:pt x="403" y="553"/>
                    </a:cubicBezTo>
                    <a:cubicBezTo>
                      <a:pt x="398" y="564"/>
                      <a:pt x="396" y="573"/>
                      <a:pt x="395" y="586"/>
                    </a:cubicBezTo>
                    <a:cubicBezTo>
                      <a:pt x="394" y="599"/>
                      <a:pt x="393" y="628"/>
                      <a:pt x="398" y="631"/>
                    </a:cubicBezTo>
                    <a:cubicBezTo>
                      <a:pt x="403" y="634"/>
                      <a:pt x="420" y="605"/>
                      <a:pt x="425" y="604"/>
                    </a:cubicBezTo>
                    <a:cubicBezTo>
                      <a:pt x="430" y="603"/>
                      <a:pt x="432" y="618"/>
                      <a:pt x="430" y="626"/>
                    </a:cubicBezTo>
                    <a:cubicBezTo>
                      <a:pt x="428" y="634"/>
                      <a:pt x="416" y="642"/>
                      <a:pt x="412" y="654"/>
                    </a:cubicBezTo>
                    <a:cubicBezTo>
                      <a:pt x="408" y="666"/>
                      <a:pt x="406" y="683"/>
                      <a:pt x="405" y="696"/>
                    </a:cubicBezTo>
                    <a:cubicBezTo>
                      <a:pt x="404" y="709"/>
                      <a:pt x="401" y="728"/>
                      <a:pt x="405" y="732"/>
                    </a:cubicBezTo>
                    <a:cubicBezTo>
                      <a:pt x="409" y="736"/>
                      <a:pt x="424" y="729"/>
                      <a:pt x="430" y="723"/>
                    </a:cubicBezTo>
                    <a:cubicBezTo>
                      <a:pt x="436" y="717"/>
                      <a:pt x="436" y="708"/>
                      <a:pt x="439" y="698"/>
                    </a:cubicBezTo>
                    <a:cubicBezTo>
                      <a:pt x="442" y="688"/>
                      <a:pt x="442" y="668"/>
                      <a:pt x="449" y="664"/>
                    </a:cubicBezTo>
                    <a:cubicBezTo>
                      <a:pt x="456" y="660"/>
                      <a:pt x="477" y="666"/>
                      <a:pt x="479" y="674"/>
                    </a:cubicBezTo>
                    <a:cubicBezTo>
                      <a:pt x="481" y="682"/>
                      <a:pt x="462" y="707"/>
                      <a:pt x="463" y="714"/>
                    </a:cubicBezTo>
                    <a:cubicBezTo>
                      <a:pt x="464" y="721"/>
                      <a:pt x="481" y="716"/>
                      <a:pt x="485" y="718"/>
                    </a:cubicBezTo>
                    <a:cubicBezTo>
                      <a:pt x="489" y="720"/>
                      <a:pt x="497" y="724"/>
                      <a:pt x="490" y="728"/>
                    </a:cubicBezTo>
                    <a:cubicBezTo>
                      <a:pt x="483" y="732"/>
                      <a:pt x="455" y="736"/>
                      <a:pt x="444" y="741"/>
                    </a:cubicBezTo>
                    <a:cubicBezTo>
                      <a:pt x="433" y="746"/>
                      <a:pt x="426" y="752"/>
                      <a:pt x="425" y="758"/>
                    </a:cubicBezTo>
                    <a:cubicBezTo>
                      <a:pt x="424" y="764"/>
                      <a:pt x="430" y="776"/>
                      <a:pt x="439" y="776"/>
                    </a:cubicBezTo>
                    <a:cubicBezTo>
                      <a:pt x="448" y="776"/>
                      <a:pt x="466" y="770"/>
                      <a:pt x="477" y="760"/>
                    </a:cubicBezTo>
                    <a:cubicBezTo>
                      <a:pt x="488" y="750"/>
                      <a:pt x="497" y="731"/>
                      <a:pt x="504" y="718"/>
                    </a:cubicBezTo>
                    <a:cubicBezTo>
                      <a:pt x="511" y="705"/>
                      <a:pt x="513" y="694"/>
                      <a:pt x="517" y="684"/>
                    </a:cubicBezTo>
                    <a:cubicBezTo>
                      <a:pt x="521" y="674"/>
                      <a:pt x="527" y="667"/>
                      <a:pt x="531" y="656"/>
                    </a:cubicBezTo>
                    <a:cubicBezTo>
                      <a:pt x="535" y="645"/>
                      <a:pt x="543" y="632"/>
                      <a:pt x="543" y="620"/>
                    </a:cubicBezTo>
                    <a:cubicBezTo>
                      <a:pt x="543" y="608"/>
                      <a:pt x="532" y="596"/>
                      <a:pt x="529" y="584"/>
                    </a:cubicBezTo>
                    <a:cubicBezTo>
                      <a:pt x="526" y="572"/>
                      <a:pt x="526" y="559"/>
                      <a:pt x="523" y="548"/>
                    </a:cubicBezTo>
                    <a:cubicBezTo>
                      <a:pt x="520" y="537"/>
                      <a:pt x="512" y="529"/>
                      <a:pt x="511" y="518"/>
                    </a:cubicBezTo>
                    <a:cubicBezTo>
                      <a:pt x="510" y="507"/>
                      <a:pt x="519" y="491"/>
                      <a:pt x="519" y="480"/>
                    </a:cubicBezTo>
                    <a:cubicBezTo>
                      <a:pt x="519" y="469"/>
                      <a:pt x="509" y="462"/>
                      <a:pt x="509" y="450"/>
                    </a:cubicBezTo>
                    <a:cubicBezTo>
                      <a:pt x="509" y="438"/>
                      <a:pt x="519" y="421"/>
                      <a:pt x="518" y="409"/>
                    </a:cubicBezTo>
                    <a:cubicBezTo>
                      <a:pt x="517" y="397"/>
                      <a:pt x="503" y="390"/>
                      <a:pt x="500" y="377"/>
                    </a:cubicBezTo>
                    <a:cubicBezTo>
                      <a:pt x="497" y="364"/>
                      <a:pt x="502" y="342"/>
                      <a:pt x="501" y="328"/>
                    </a:cubicBezTo>
                    <a:cubicBezTo>
                      <a:pt x="500" y="314"/>
                      <a:pt x="496" y="301"/>
                      <a:pt x="491" y="290"/>
                    </a:cubicBezTo>
                    <a:cubicBezTo>
                      <a:pt x="486" y="279"/>
                      <a:pt x="477" y="273"/>
                      <a:pt x="469" y="264"/>
                    </a:cubicBezTo>
                    <a:cubicBezTo>
                      <a:pt x="461" y="255"/>
                      <a:pt x="449" y="246"/>
                      <a:pt x="445" y="238"/>
                    </a:cubicBezTo>
                    <a:cubicBezTo>
                      <a:pt x="441" y="230"/>
                      <a:pt x="448" y="219"/>
                      <a:pt x="445" y="214"/>
                    </a:cubicBezTo>
                    <a:cubicBezTo>
                      <a:pt x="442" y="209"/>
                      <a:pt x="443" y="220"/>
                      <a:pt x="429" y="208"/>
                    </a:cubicBezTo>
                    <a:cubicBezTo>
                      <a:pt x="415" y="196"/>
                      <a:pt x="375" y="168"/>
                      <a:pt x="363" y="142"/>
                    </a:cubicBezTo>
                    <a:cubicBezTo>
                      <a:pt x="351" y="116"/>
                      <a:pt x="351" y="63"/>
                      <a:pt x="355" y="52"/>
                    </a:cubicBezTo>
                    <a:cubicBezTo>
                      <a:pt x="359" y="41"/>
                      <a:pt x="379" y="72"/>
                      <a:pt x="389" y="73"/>
                    </a:cubicBezTo>
                    <a:cubicBezTo>
                      <a:pt x="399" y="74"/>
                      <a:pt x="405" y="58"/>
                      <a:pt x="417" y="55"/>
                    </a:cubicBezTo>
                    <a:cubicBezTo>
                      <a:pt x="429" y="52"/>
                      <a:pt x="462" y="60"/>
                      <a:pt x="464" y="56"/>
                    </a:cubicBezTo>
                    <a:cubicBezTo>
                      <a:pt x="466" y="52"/>
                      <a:pt x="434" y="41"/>
                      <a:pt x="430" y="32"/>
                    </a:cubicBezTo>
                    <a:cubicBezTo>
                      <a:pt x="426" y="23"/>
                      <a:pt x="429" y="0"/>
                      <a:pt x="440" y="0"/>
                    </a:cubicBezTo>
                    <a:close/>
                  </a:path>
                </a:pathLst>
              </a:custGeom>
              <a:solidFill>
                <a:srgbClr val="FF6600"/>
              </a:solidFill>
              <a:ln w="9525" cap="flat" cmpd="sng">
                <a:solidFill>
                  <a:srgbClr val="000000"/>
                </a:solidFill>
                <a:prstDash val="solid"/>
                <a:round/>
                <a:headEnd/>
                <a:tailEnd/>
              </a:ln>
              <a:effectLst/>
            </p:spPr>
            <p:txBody>
              <a:bodyPr/>
              <a:lstStyle/>
              <a:p>
                <a:endParaRPr lang="en-US" sz="2399"/>
              </a:p>
            </p:txBody>
          </p:sp>
          <p:sp>
            <p:nvSpPr>
              <p:cNvPr id="32777" name="Freeform 9"/>
              <p:cNvSpPr>
                <a:spLocks/>
              </p:cNvSpPr>
              <p:nvPr/>
            </p:nvSpPr>
            <p:spPr bwMode="auto">
              <a:xfrm>
                <a:off x="2833" y="2120"/>
                <a:ext cx="695" cy="1336"/>
              </a:xfrm>
              <a:custGeom>
                <a:avLst/>
                <a:gdLst/>
                <a:ahLst/>
                <a:cxnLst>
                  <a:cxn ang="0">
                    <a:pos x="44" y="205"/>
                  </a:cxn>
                  <a:cxn ang="0">
                    <a:pos x="47" y="130"/>
                  </a:cxn>
                  <a:cxn ang="0">
                    <a:pos x="71" y="37"/>
                  </a:cxn>
                  <a:cxn ang="0">
                    <a:pos x="161" y="4"/>
                  </a:cxn>
                  <a:cxn ang="0">
                    <a:pos x="194" y="10"/>
                  </a:cxn>
                  <a:cxn ang="0">
                    <a:pos x="320" y="64"/>
                  </a:cxn>
                  <a:cxn ang="0">
                    <a:pos x="386" y="151"/>
                  </a:cxn>
                  <a:cxn ang="0">
                    <a:pos x="443" y="298"/>
                  </a:cxn>
                  <a:cxn ang="0">
                    <a:pos x="515" y="460"/>
                  </a:cxn>
                  <a:cxn ang="0">
                    <a:pos x="578" y="592"/>
                  </a:cxn>
                  <a:cxn ang="0">
                    <a:pos x="617" y="706"/>
                  </a:cxn>
                  <a:cxn ang="0">
                    <a:pos x="641" y="799"/>
                  </a:cxn>
                  <a:cxn ang="0">
                    <a:pos x="656" y="892"/>
                  </a:cxn>
                  <a:cxn ang="0">
                    <a:pos x="653" y="1009"/>
                  </a:cxn>
                  <a:cxn ang="0">
                    <a:pos x="677" y="1126"/>
                  </a:cxn>
                  <a:cxn ang="0">
                    <a:pos x="689" y="1219"/>
                  </a:cxn>
                  <a:cxn ang="0">
                    <a:pos x="680" y="1315"/>
                  </a:cxn>
                  <a:cxn ang="0">
                    <a:pos x="599" y="1333"/>
                  </a:cxn>
                  <a:cxn ang="0">
                    <a:pos x="500" y="1297"/>
                  </a:cxn>
                  <a:cxn ang="0">
                    <a:pos x="377" y="1186"/>
                  </a:cxn>
                  <a:cxn ang="0">
                    <a:pos x="281" y="1024"/>
                  </a:cxn>
                  <a:cxn ang="0">
                    <a:pos x="227" y="925"/>
                  </a:cxn>
                  <a:cxn ang="0">
                    <a:pos x="179" y="820"/>
                  </a:cxn>
                  <a:cxn ang="0">
                    <a:pos x="68" y="733"/>
                  </a:cxn>
                  <a:cxn ang="0">
                    <a:pos x="17" y="625"/>
                  </a:cxn>
                  <a:cxn ang="0">
                    <a:pos x="5" y="508"/>
                  </a:cxn>
                  <a:cxn ang="0">
                    <a:pos x="50" y="364"/>
                  </a:cxn>
                  <a:cxn ang="0">
                    <a:pos x="38" y="271"/>
                  </a:cxn>
                  <a:cxn ang="0">
                    <a:pos x="44" y="205"/>
                  </a:cxn>
                </a:cxnLst>
                <a:rect l="0" t="0" r="r" b="b"/>
                <a:pathLst>
                  <a:path w="695" h="1336">
                    <a:moveTo>
                      <a:pt x="44" y="205"/>
                    </a:moveTo>
                    <a:cubicBezTo>
                      <a:pt x="45" y="182"/>
                      <a:pt x="43" y="158"/>
                      <a:pt x="47" y="130"/>
                    </a:cubicBezTo>
                    <a:cubicBezTo>
                      <a:pt x="51" y="102"/>
                      <a:pt x="52" y="58"/>
                      <a:pt x="71" y="37"/>
                    </a:cubicBezTo>
                    <a:cubicBezTo>
                      <a:pt x="90" y="16"/>
                      <a:pt x="141" y="8"/>
                      <a:pt x="161" y="4"/>
                    </a:cubicBezTo>
                    <a:cubicBezTo>
                      <a:pt x="181" y="0"/>
                      <a:pt x="168" y="0"/>
                      <a:pt x="194" y="10"/>
                    </a:cubicBezTo>
                    <a:cubicBezTo>
                      <a:pt x="220" y="20"/>
                      <a:pt x="288" y="41"/>
                      <a:pt x="320" y="64"/>
                    </a:cubicBezTo>
                    <a:cubicBezTo>
                      <a:pt x="352" y="87"/>
                      <a:pt x="366" y="112"/>
                      <a:pt x="386" y="151"/>
                    </a:cubicBezTo>
                    <a:cubicBezTo>
                      <a:pt x="406" y="190"/>
                      <a:pt x="422" y="247"/>
                      <a:pt x="443" y="298"/>
                    </a:cubicBezTo>
                    <a:cubicBezTo>
                      <a:pt x="464" y="349"/>
                      <a:pt x="493" y="411"/>
                      <a:pt x="515" y="460"/>
                    </a:cubicBezTo>
                    <a:cubicBezTo>
                      <a:pt x="537" y="509"/>
                      <a:pt x="561" y="551"/>
                      <a:pt x="578" y="592"/>
                    </a:cubicBezTo>
                    <a:cubicBezTo>
                      <a:pt x="595" y="633"/>
                      <a:pt x="607" y="672"/>
                      <a:pt x="617" y="706"/>
                    </a:cubicBezTo>
                    <a:cubicBezTo>
                      <a:pt x="627" y="740"/>
                      <a:pt x="635" y="768"/>
                      <a:pt x="641" y="799"/>
                    </a:cubicBezTo>
                    <a:cubicBezTo>
                      <a:pt x="647" y="830"/>
                      <a:pt x="654" y="857"/>
                      <a:pt x="656" y="892"/>
                    </a:cubicBezTo>
                    <a:cubicBezTo>
                      <a:pt x="658" y="927"/>
                      <a:pt x="650" y="970"/>
                      <a:pt x="653" y="1009"/>
                    </a:cubicBezTo>
                    <a:cubicBezTo>
                      <a:pt x="656" y="1048"/>
                      <a:pt x="671" y="1091"/>
                      <a:pt x="677" y="1126"/>
                    </a:cubicBezTo>
                    <a:cubicBezTo>
                      <a:pt x="683" y="1161"/>
                      <a:pt x="689" y="1188"/>
                      <a:pt x="689" y="1219"/>
                    </a:cubicBezTo>
                    <a:cubicBezTo>
                      <a:pt x="689" y="1250"/>
                      <a:pt x="695" y="1296"/>
                      <a:pt x="680" y="1315"/>
                    </a:cubicBezTo>
                    <a:cubicBezTo>
                      <a:pt x="665" y="1334"/>
                      <a:pt x="629" y="1336"/>
                      <a:pt x="599" y="1333"/>
                    </a:cubicBezTo>
                    <a:cubicBezTo>
                      <a:pt x="569" y="1330"/>
                      <a:pt x="537" y="1322"/>
                      <a:pt x="500" y="1297"/>
                    </a:cubicBezTo>
                    <a:cubicBezTo>
                      <a:pt x="463" y="1272"/>
                      <a:pt x="413" y="1231"/>
                      <a:pt x="377" y="1186"/>
                    </a:cubicBezTo>
                    <a:cubicBezTo>
                      <a:pt x="341" y="1141"/>
                      <a:pt x="306" y="1067"/>
                      <a:pt x="281" y="1024"/>
                    </a:cubicBezTo>
                    <a:cubicBezTo>
                      <a:pt x="256" y="981"/>
                      <a:pt x="244" y="959"/>
                      <a:pt x="227" y="925"/>
                    </a:cubicBezTo>
                    <a:cubicBezTo>
                      <a:pt x="210" y="891"/>
                      <a:pt x="205" y="852"/>
                      <a:pt x="179" y="820"/>
                    </a:cubicBezTo>
                    <a:cubicBezTo>
                      <a:pt x="153" y="788"/>
                      <a:pt x="95" y="765"/>
                      <a:pt x="68" y="733"/>
                    </a:cubicBezTo>
                    <a:cubicBezTo>
                      <a:pt x="41" y="701"/>
                      <a:pt x="27" y="662"/>
                      <a:pt x="17" y="625"/>
                    </a:cubicBezTo>
                    <a:cubicBezTo>
                      <a:pt x="7" y="588"/>
                      <a:pt x="0" y="551"/>
                      <a:pt x="5" y="508"/>
                    </a:cubicBezTo>
                    <a:cubicBezTo>
                      <a:pt x="10" y="465"/>
                      <a:pt x="45" y="403"/>
                      <a:pt x="50" y="364"/>
                    </a:cubicBezTo>
                    <a:cubicBezTo>
                      <a:pt x="55" y="325"/>
                      <a:pt x="39" y="295"/>
                      <a:pt x="38" y="271"/>
                    </a:cubicBezTo>
                    <a:cubicBezTo>
                      <a:pt x="37" y="247"/>
                      <a:pt x="43" y="228"/>
                      <a:pt x="44" y="205"/>
                    </a:cubicBezTo>
                    <a:close/>
                  </a:path>
                </a:pathLst>
              </a:custGeom>
              <a:solidFill>
                <a:srgbClr val="FF9966"/>
              </a:solidFill>
              <a:ln w="9525" cap="flat" cmpd="sng">
                <a:solidFill>
                  <a:schemeClr val="tx1"/>
                </a:solidFill>
                <a:prstDash val="solid"/>
                <a:round/>
                <a:headEnd/>
                <a:tailEnd/>
              </a:ln>
              <a:effectLst/>
            </p:spPr>
            <p:txBody>
              <a:bodyPr/>
              <a:lstStyle/>
              <a:p>
                <a:endParaRPr lang="en-US" sz="2399"/>
              </a:p>
            </p:txBody>
          </p:sp>
          <p:sp>
            <p:nvSpPr>
              <p:cNvPr id="32778" name="Freeform 10"/>
              <p:cNvSpPr>
                <a:spLocks/>
              </p:cNvSpPr>
              <p:nvPr/>
            </p:nvSpPr>
            <p:spPr bwMode="auto">
              <a:xfrm>
                <a:off x="2828" y="2508"/>
                <a:ext cx="318" cy="162"/>
              </a:xfrm>
              <a:custGeom>
                <a:avLst/>
                <a:gdLst/>
                <a:ahLst/>
                <a:cxnLst>
                  <a:cxn ang="0">
                    <a:pos x="70" y="3"/>
                  </a:cxn>
                  <a:cxn ang="0">
                    <a:pos x="112" y="33"/>
                  </a:cxn>
                  <a:cxn ang="0">
                    <a:pos x="169" y="57"/>
                  </a:cxn>
                  <a:cxn ang="0">
                    <a:pos x="250" y="84"/>
                  </a:cxn>
                  <a:cxn ang="0">
                    <a:pos x="310" y="87"/>
                  </a:cxn>
                  <a:cxn ang="0">
                    <a:pos x="301" y="150"/>
                  </a:cxn>
                  <a:cxn ang="0">
                    <a:pos x="211" y="159"/>
                  </a:cxn>
                  <a:cxn ang="0">
                    <a:pos x="148" y="141"/>
                  </a:cxn>
                  <a:cxn ang="0">
                    <a:pos x="73" y="102"/>
                  </a:cxn>
                  <a:cxn ang="0">
                    <a:pos x="7" y="75"/>
                  </a:cxn>
                  <a:cxn ang="0">
                    <a:pos x="31" y="15"/>
                  </a:cxn>
                  <a:cxn ang="0">
                    <a:pos x="70" y="3"/>
                  </a:cxn>
                </a:cxnLst>
                <a:rect l="0" t="0" r="r" b="b"/>
                <a:pathLst>
                  <a:path w="318" h="162">
                    <a:moveTo>
                      <a:pt x="70" y="3"/>
                    </a:moveTo>
                    <a:cubicBezTo>
                      <a:pt x="83" y="6"/>
                      <a:pt x="96" y="24"/>
                      <a:pt x="112" y="33"/>
                    </a:cubicBezTo>
                    <a:cubicBezTo>
                      <a:pt x="128" y="42"/>
                      <a:pt x="146" y="48"/>
                      <a:pt x="169" y="57"/>
                    </a:cubicBezTo>
                    <a:cubicBezTo>
                      <a:pt x="192" y="66"/>
                      <a:pt x="227" y="79"/>
                      <a:pt x="250" y="84"/>
                    </a:cubicBezTo>
                    <a:cubicBezTo>
                      <a:pt x="273" y="89"/>
                      <a:pt x="302" y="76"/>
                      <a:pt x="310" y="87"/>
                    </a:cubicBezTo>
                    <a:cubicBezTo>
                      <a:pt x="318" y="98"/>
                      <a:pt x="318" y="138"/>
                      <a:pt x="301" y="150"/>
                    </a:cubicBezTo>
                    <a:cubicBezTo>
                      <a:pt x="284" y="162"/>
                      <a:pt x="236" y="160"/>
                      <a:pt x="211" y="159"/>
                    </a:cubicBezTo>
                    <a:cubicBezTo>
                      <a:pt x="186" y="158"/>
                      <a:pt x="171" y="151"/>
                      <a:pt x="148" y="141"/>
                    </a:cubicBezTo>
                    <a:cubicBezTo>
                      <a:pt x="125" y="131"/>
                      <a:pt x="96" y="113"/>
                      <a:pt x="73" y="102"/>
                    </a:cubicBezTo>
                    <a:cubicBezTo>
                      <a:pt x="50" y="91"/>
                      <a:pt x="14" y="89"/>
                      <a:pt x="7" y="75"/>
                    </a:cubicBezTo>
                    <a:cubicBezTo>
                      <a:pt x="0" y="61"/>
                      <a:pt x="20" y="28"/>
                      <a:pt x="31" y="15"/>
                    </a:cubicBezTo>
                    <a:cubicBezTo>
                      <a:pt x="42" y="2"/>
                      <a:pt x="57" y="0"/>
                      <a:pt x="70" y="3"/>
                    </a:cubicBezTo>
                    <a:close/>
                  </a:path>
                </a:pathLst>
              </a:custGeom>
              <a:gradFill rotWithShape="1">
                <a:gsLst>
                  <a:gs pos="0">
                    <a:srgbClr val="FF6600"/>
                  </a:gs>
                  <a:gs pos="100000">
                    <a:srgbClr val="CC9900">
                      <a:alpha val="0"/>
                    </a:srgbClr>
                  </a:gs>
                </a:gsLst>
                <a:lin ang="0" scaled="1"/>
              </a:gradFill>
              <a:ln w="9525" cap="flat" cmpd="sng">
                <a:noFill/>
                <a:prstDash val="solid"/>
                <a:round/>
                <a:headEnd/>
                <a:tailEnd/>
              </a:ln>
              <a:effectLst/>
            </p:spPr>
            <p:txBody>
              <a:bodyPr/>
              <a:lstStyle/>
              <a:p>
                <a:endParaRPr lang="en-US" sz="2399"/>
              </a:p>
            </p:txBody>
          </p:sp>
          <p:sp>
            <p:nvSpPr>
              <p:cNvPr id="32779" name="Freeform 11"/>
              <p:cNvSpPr>
                <a:spLocks/>
              </p:cNvSpPr>
              <p:nvPr/>
            </p:nvSpPr>
            <p:spPr bwMode="auto">
              <a:xfrm>
                <a:off x="2646" y="1977"/>
                <a:ext cx="114" cy="48"/>
              </a:xfrm>
              <a:custGeom>
                <a:avLst/>
                <a:gdLst/>
                <a:ahLst/>
                <a:cxnLst>
                  <a:cxn ang="0">
                    <a:pos x="0" y="48"/>
                  </a:cxn>
                  <a:cxn ang="0">
                    <a:pos x="42" y="30"/>
                  </a:cxn>
                  <a:cxn ang="0">
                    <a:pos x="81" y="27"/>
                  </a:cxn>
                  <a:cxn ang="0">
                    <a:pos x="114" y="0"/>
                  </a:cxn>
                </a:cxnLst>
                <a:rect l="0" t="0" r="r" b="b"/>
                <a:pathLst>
                  <a:path w="114" h="48">
                    <a:moveTo>
                      <a:pt x="0" y="48"/>
                    </a:moveTo>
                    <a:cubicBezTo>
                      <a:pt x="14" y="40"/>
                      <a:pt x="29" y="33"/>
                      <a:pt x="42" y="30"/>
                    </a:cubicBezTo>
                    <a:cubicBezTo>
                      <a:pt x="55" y="27"/>
                      <a:pt x="69" y="32"/>
                      <a:pt x="81" y="27"/>
                    </a:cubicBezTo>
                    <a:cubicBezTo>
                      <a:pt x="93" y="22"/>
                      <a:pt x="108" y="5"/>
                      <a:pt x="114" y="0"/>
                    </a:cubicBezTo>
                  </a:path>
                </a:pathLst>
              </a:custGeom>
              <a:noFill/>
              <a:ln w="9525" cap="flat" cmpd="sng">
                <a:solidFill>
                  <a:schemeClr val="tx1"/>
                </a:solidFill>
                <a:prstDash val="solid"/>
                <a:round/>
                <a:headEnd/>
                <a:tailEnd/>
              </a:ln>
              <a:effectLst/>
            </p:spPr>
            <p:txBody>
              <a:bodyPr/>
              <a:lstStyle/>
              <a:p>
                <a:endParaRPr lang="en-US" sz="2399"/>
              </a:p>
            </p:txBody>
          </p:sp>
          <p:sp>
            <p:nvSpPr>
              <p:cNvPr id="32780" name="Freeform 12"/>
              <p:cNvSpPr>
                <a:spLocks/>
              </p:cNvSpPr>
              <p:nvPr/>
            </p:nvSpPr>
            <p:spPr bwMode="auto">
              <a:xfrm>
                <a:off x="2679" y="2025"/>
                <a:ext cx="96" cy="42"/>
              </a:xfrm>
              <a:custGeom>
                <a:avLst/>
                <a:gdLst/>
                <a:ahLst/>
                <a:cxnLst>
                  <a:cxn ang="0">
                    <a:pos x="0" y="42"/>
                  </a:cxn>
                  <a:cxn ang="0">
                    <a:pos x="54" y="33"/>
                  </a:cxn>
                  <a:cxn ang="0">
                    <a:pos x="96" y="0"/>
                  </a:cxn>
                </a:cxnLst>
                <a:rect l="0" t="0" r="r" b="b"/>
                <a:pathLst>
                  <a:path w="96" h="42">
                    <a:moveTo>
                      <a:pt x="0" y="42"/>
                    </a:moveTo>
                    <a:cubicBezTo>
                      <a:pt x="19" y="41"/>
                      <a:pt x="38" y="40"/>
                      <a:pt x="54" y="33"/>
                    </a:cubicBezTo>
                    <a:cubicBezTo>
                      <a:pt x="70" y="26"/>
                      <a:pt x="89" y="6"/>
                      <a:pt x="96" y="0"/>
                    </a:cubicBezTo>
                  </a:path>
                </a:pathLst>
              </a:custGeom>
              <a:noFill/>
              <a:ln w="9525" cap="flat" cmpd="sng">
                <a:solidFill>
                  <a:schemeClr val="tx1"/>
                </a:solidFill>
                <a:prstDash val="solid"/>
                <a:round/>
                <a:headEnd/>
                <a:tailEnd/>
              </a:ln>
              <a:effectLst/>
            </p:spPr>
            <p:txBody>
              <a:bodyPr/>
              <a:lstStyle/>
              <a:p>
                <a:endParaRPr lang="en-US" sz="2399"/>
              </a:p>
            </p:txBody>
          </p:sp>
          <p:sp>
            <p:nvSpPr>
              <p:cNvPr id="32781" name="Freeform 13"/>
              <p:cNvSpPr>
                <a:spLocks/>
              </p:cNvSpPr>
              <p:nvPr/>
            </p:nvSpPr>
            <p:spPr bwMode="auto">
              <a:xfrm>
                <a:off x="2712" y="2073"/>
                <a:ext cx="72" cy="28"/>
              </a:xfrm>
              <a:custGeom>
                <a:avLst/>
                <a:gdLst/>
                <a:ahLst/>
                <a:cxnLst>
                  <a:cxn ang="0">
                    <a:pos x="0" y="24"/>
                  </a:cxn>
                  <a:cxn ang="0">
                    <a:pos x="51" y="24"/>
                  </a:cxn>
                  <a:cxn ang="0">
                    <a:pos x="72" y="0"/>
                  </a:cxn>
                </a:cxnLst>
                <a:rect l="0" t="0" r="r" b="b"/>
                <a:pathLst>
                  <a:path w="72" h="28">
                    <a:moveTo>
                      <a:pt x="0" y="24"/>
                    </a:moveTo>
                    <a:cubicBezTo>
                      <a:pt x="19" y="26"/>
                      <a:pt x="39" y="28"/>
                      <a:pt x="51" y="24"/>
                    </a:cubicBezTo>
                    <a:cubicBezTo>
                      <a:pt x="63" y="20"/>
                      <a:pt x="67" y="10"/>
                      <a:pt x="72" y="0"/>
                    </a:cubicBezTo>
                  </a:path>
                </a:pathLst>
              </a:custGeom>
              <a:noFill/>
              <a:ln w="9525" cap="flat" cmpd="sng">
                <a:solidFill>
                  <a:schemeClr val="tx1"/>
                </a:solidFill>
                <a:prstDash val="solid"/>
                <a:round/>
                <a:headEnd/>
                <a:tailEnd/>
              </a:ln>
              <a:effectLst/>
            </p:spPr>
            <p:txBody>
              <a:bodyPr/>
              <a:lstStyle/>
              <a:p>
                <a:endParaRPr lang="en-US" sz="2399"/>
              </a:p>
            </p:txBody>
          </p:sp>
          <p:sp>
            <p:nvSpPr>
              <p:cNvPr id="32782" name="Freeform 14"/>
              <p:cNvSpPr>
                <a:spLocks/>
              </p:cNvSpPr>
              <p:nvPr/>
            </p:nvSpPr>
            <p:spPr bwMode="auto">
              <a:xfrm>
                <a:off x="2730" y="2115"/>
                <a:ext cx="81" cy="37"/>
              </a:xfrm>
              <a:custGeom>
                <a:avLst/>
                <a:gdLst/>
                <a:ahLst/>
                <a:cxnLst>
                  <a:cxn ang="0">
                    <a:pos x="0" y="24"/>
                  </a:cxn>
                  <a:cxn ang="0">
                    <a:pos x="45" y="33"/>
                  </a:cxn>
                  <a:cxn ang="0">
                    <a:pos x="81" y="0"/>
                  </a:cxn>
                </a:cxnLst>
                <a:rect l="0" t="0" r="r" b="b"/>
                <a:pathLst>
                  <a:path w="81" h="37">
                    <a:moveTo>
                      <a:pt x="0" y="24"/>
                    </a:moveTo>
                    <a:cubicBezTo>
                      <a:pt x="16" y="30"/>
                      <a:pt x="32" y="37"/>
                      <a:pt x="45" y="33"/>
                    </a:cubicBezTo>
                    <a:cubicBezTo>
                      <a:pt x="58" y="29"/>
                      <a:pt x="69" y="14"/>
                      <a:pt x="81" y="0"/>
                    </a:cubicBezTo>
                  </a:path>
                </a:pathLst>
              </a:custGeom>
              <a:noFill/>
              <a:ln w="9525" cap="flat" cmpd="sng">
                <a:solidFill>
                  <a:schemeClr val="tx1"/>
                </a:solidFill>
                <a:prstDash val="solid"/>
                <a:round/>
                <a:headEnd/>
                <a:tailEnd/>
              </a:ln>
              <a:effectLst/>
            </p:spPr>
            <p:txBody>
              <a:bodyPr/>
              <a:lstStyle/>
              <a:p>
                <a:endParaRPr lang="en-US" sz="2399"/>
              </a:p>
            </p:txBody>
          </p:sp>
          <p:sp>
            <p:nvSpPr>
              <p:cNvPr id="32783" name="Freeform 15"/>
              <p:cNvSpPr>
                <a:spLocks/>
              </p:cNvSpPr>
              <p:nvPr/>
            </p:nvSpPr>
            <p:spPr bwMode="auto">
              <a:xfrm>
                <a:off x="2730" y="2172"/>
                <a:ext cx="93" cy="19"/>
              </a:xfrm>
              <a:custGeom>
                <a:avLst/>
                <a:gdLst/>
                <a:ahLst/>
                <a:cxnLst>
                  <a:cxn ang="0">
                    <a:pos x="0" y="9"/>
                  </a:cxn>
                  <a:cxn ang="0">
                    <a:pos x="63" y="18"/>
                  </a:cxn>
                  <a:cxn ang="0">
                    <a:pos x="93" y="0"/>
                  </a:cxn>
                </a:cxnLst>
                <a:rect l="0" t="0" r="r" b="b"/>
                <a:pathLst>
                  <a:path w="93" h="19">
                    <a:moveTo>
                      <a:pt x="0" y="9"/>
                    </a:moveTo>
                    <a:cubicBezTo>
                      <a:pt x="24" y="14"/>
                      <a:pt x="48" y="19"/>
                      <a:pt x="63" y="18"/>
                    </a:cubicBezTo>
                    <a:cubicBezTo>
                      <a:pt x="78" y="17"/>
                      <a:pt x="85" y="8"/>
                      <a:pt x="93" y="0"/>
                    </a:cubicBezTo>
                  </a:path>
                </a:pathLst>
              </a:custGeom>
              <a:noFill/>
              <a:ln w="9525" cap="flat" cmpd="sng">
                <a:solidFill>
                  <a:schemeClr val="tx1"/>
                </a:solidFill>
                <a:prstDash val="solid"/>
                <a:round/>
                <a:headEnd/>
                <a:tailEnd/>
              </a:ln>
              <a:effectLst/>
            </p:spPr>
            <p:txBody>
              <a:bodyPr/>
              <a:lstStyle/>
              <a:p>
                <a:endParaRPr lang="en-US" sz="2399"/>
              </a:p>
            </p:txBody>
          </p:sp>
          <p:sp>
            <p:nvSpPr>
              <p:cNvPr id="32784" name="Freeform 16"/>
              <p:cNvSpPr>
                <a:spLocks/>
              </p:cNvSpPr>
              <p:nvPr/>
            </p:nvSpPr>
            <p:spPr bwMode="auto">
              <a:xfrm>
                <a:off x="2748" y="2220"/>
                <a:ext cx="78" cy="20"/>
              </a:xfrm>
              <a:custGeom>
                <a:avLst/>
                <a:gdLst/>
                <a:ahLst/>
                <a:cxnLst>
                  <a:cxn ang="0">
                    <a:pos x="0" y="15"/>
                  </a:cxn>
                  <a:cxn ang="0">
                    <a:pos x="42" y="18"/>
                  </a:cxn>
                  <a:cxn ang="0">
                    <a:pos x="78" y="0"/>
                  </a:cxn>
                </a:cxnLst>
                <a:rect l="0" t="0" r="r" b="b"/>
                <a:pathLst>
                  <a:path w="78" h="20">
                    <a:moveTo>
                      <a:pt x="0" y="15"/>
                    </a:moveTo>
                    <a:cubicBezTo>
                      <a:pt x="14" y="17"/>
                      <a:pt x="29" y="20"/>
                      <a:pt x="42" y="18"/>
                    </a:cubicBezTo>
                    <a:cubicBezTo>
                      <a:pt x="55" y="16"/>
                      <a:pt x="66" y="8"/>
                      <a:pt x="78" y="0"/>
                    </a:cubicBezTo>
                  </a:path>
                </a:pathLst>
              </a:custGeom>
              <a:noFill/>
              <a:ln w="9525" cap="flat" cmpd="sng">
                <a:solidFill>
                  <a:schemeClr val="tx1"/>
                </a:solidFill>
                <a:prstDash val="solid"/>
                <a:round/>
                <a:headEnd/>
                <a:tailEnd/>
              </a:ln>
              <a:effectLst/>
            </p:spPr>
            <p:txBody>
              <a:bodyPr/>
              <a:lstStyle/>
              <a:p>
                <a:endParaRPr lang="en-US" sz="2399"/>
              </a:p>
            </p:txBody>
          </p:sp>
          <p:sp>
            <p:nvSpPr>
              <p:cNvPr id="32785" name="Freeform 17"/>
              <p:cNvSpPr>
                <a:spLocks/>
              </p:cNvSpPr>
              <p:nvPr/>
            </p:nvSpPr>
            <p:spPr bwMode="auto">
              <a:xfrm>
                <a:off x="2748" y="2271"/>
                <a:ext cx="81" cy="13"/>
              </a:xfrm>
              <a:custGeom>
                <a:avLst/>
                <a:gdLst/>
                <a:ahLst/>
                <a:cxnLst>
                  <a:cxn ang="0">
                    <a:pos x="0" y="9"/>
                  </a:cxn>
                  <a:cxn ang="0">
                    <a:pos x="60" y="12"/>
                  </a:cxn>
                  <a:cxn ang="0">
                    <a:pos x="81" y="0"/>
                  </a:cxn>
                </a:cxnLst>
                <a:rect l="0" t="0" r="r" b="b"/>
                <a:pathLst>
                  <a:path w="81" h="13">
                    <a:moveTo>
                      <a:pt x="0" y="9"/>
                    </a:moveTo>
                    <a:cubicBezTo>
                      <a:pt x="23" y="11"/>
                      <a:pt x="47" y="13"/>
                      <a:pt x="60" y="12"/>
                    </a:cubicBezTo>
                    <a:cubicBezTo>
                      <a:pt x="73" y="11"/>
                      <a:pt x="77" y="5"/>
                      <a:pt x="81" y="0"/>
                    </a:cubicBezTo>
                  </a:path>
                </a:pathLst>
              </a:custGeom>
              <a:noFill/>
              <a:ln w="9525" cap="flat" cmpd="sng">
                <a:solidFill>
                  <a:schemeClr val="tx1"/>
                </a:solidFill>
                <a:prstDash val="solid"/>
                <a:round/>
                <a:headEnd/>
                <a:tailEnd/>
              </a:ln>
              <a:effectLst/>
            </p:spPr>
            <p:txBody>
              <a:bodyPr/>
              <a:lstStyle/>
              <a:p>
                <a:endParaRPr lang="en-US" sz="2399"/>
              </a:p>
            </p:txBody>
          </p:sp>
          <p:sp>
            <p:nvSpPr>
              <p:cNvPr id="32786" name="Freeform 18"/>
              <p:cNvSpPr>
                <a:spLocks/>
              </p:cNvSpPr>
              <p:nvPr/>
            </p:nvSpPr>
            <p:spPr bwMode="auto">
              <a:xfrm>
                <a:off x="2757" y="2331"/>
                <a:ext cx="81" cy="24"/>
              </a:xfrm>
              <a:custGeom>
                <a:avLst/>
                <a:gdLst/>
                <a:ahLst/>
                <a:cxnLst>
                  <a:cxn ang="0">
                    <a:pos x="0" y="15"/>
                  </a:cxn>
                  <a:cxn ang="0">
                    <a:pos x="42" y="24"/>
                  </a:cxn>
                  <a:cxn ang="0">
                    <a:pos x="69" y="15"/>
                  </a:cxn>
                  <a:cxn ang="0">
                    <a:pos x="81" y="0"/>
                  </a:cxn>
                </a:cxnLst>
                <a:rect l="0" t="0" r="r" b="b"/>
                <a:pathLst>
                  <a:path w="81" h="24">
                    <a:moveTo>
                      <a:pt x="0" y="15"/>
                    </a:moveTo>
                    <a:cubicBezTo>
                      <a:pt x="15" y="19"/>
                      <a:pt x="31" y="24"/>
                      <a:pt x="42" y="24"/>
                    </a:cubicBezTo>
                    <a:cubicBezTo>
                      <a:pt x="53" y="24"/>
                      <a:pt x="63" y="19"/>
                      <a:pt x="69" y="15"/>
                    </a:cubicBezTo>
                    <a:cubicBezTo>
                      <a:pt x="75" y="11"/>
                      <a:pt x="78" y="5"/>
                      <a:pt x="81" y="0"/>
                    </a:cubicBezTo>
                  </a:path>
                </a:pathLst>
              </a:custGeom>
              <a:noFill/>
              <a:ln w="9525" cap="flat" cmpd="sng">
                <a:solidFill>
                  <a:schemeClr val="tx1"/>
                </a:solidFill>
                <a:prstDash val="solid"/>
                <a:round/>
                <a:headEnd/>
                <a:tailEnd/>
              </a:ln>
              <a:effectLst/>
            </p:spPr>
            <p:txBody>
              <a:bodyPr/>
              <a:lstStyle/>
              <a:p>
                <a:endParaRPr lang="en-US" sz="2399"/>
              </a:p>
            </p:txBody>
          </p:sp>
          <p:sp>
            <p:nvSpPr>
              <p:cNvPr id="32787" name="Freeform 19"/>
              <p:cNvSpPr>
                <a:spLocks/>
              </p:cNvSpPr>
              <p:nvPr/>
            </p:nvSpPr>
            <p:spPr bwMode="auto">
              <a:xfrm>
                <a:off x="2757" y="2373"/>
                <a:ext cx="96" cy="17"/>
              </a:xfrm>
              <a:custGeom>
                <a:avLst/>
                <a:gdLst/>
                <a:ahLst/>
                <a:cxnLst>
                  <a:cxn ang="0">
                    <a:pos x="0" y="9"/>
                  </a:cxn>
                  <a:cxn ang="0">
                    <a:pos x="54" y="15"/>
                  </a:cxn>
                  <a:cxn ang="0">
                    <a:pos x="96" y="0"/>
                  </a:cxn>
                </a:cxnLst>
                <a:rect l="0" t="0" r="r" b="b"/>
                <a:pathLst>
                  <a:path w="96" h="17">
                    <a:moveTo>
                      <a:pt x="0" y="9"/>
                    </a:moveTo>
                    <a:cubicBezTo>
                      <a:pt x="19" y="13"/>
                      <a:pt x="38" y="17"/>
                      <a:pt x="54" y="15"/>
                    </a:cubicBezTo>
                    <a:cubicBezTo>
                      <a:pt x="70" y="13"/>
                      <a:pt x="83" y="6"/>
                      <a:pt x="96" y="0"/>
                    </a:cubicBezTo>
                  </a:path>
                </a:pathLst>
              </a:custGeom>
              <a:noFill/>
              <a:ln w="9525" cap="flat" cmpd="sng">
                <a:solidFill>
                  <a:schemeClr val="tx1"/>
                </a:solidFill>
                <a:prstDash val="solid"/>
                <a:round/>
                <a:headEnd/>
                <a:tailEnd/>
              </a:ln>
              <a:effectLst/>
            </p:spPr>
            <p:txBody>
              <a:bodyPr/>
              <a:lstStyle/>
              <a:p>
                <a:endParaRPr lang="en-US" sz="2399"/>
              </a:p>
            </p:txBody>
          </p:sp>
          <p:sp>
            <p:nvSpPr>
              <p:cNvPr id="32788" name="Freeform 20"/>
              <p:cNvSpPr>
                <a:spLocks/>
              </p:cNvSpPr>
              <p:nvPr/>
            </p:nvSpPr>
            <p:spPr bwMode="auto">
              <a:xfrm>
                <a:off x="3012" y="2232"/>
                <a:ext cx="262" cy="321"/>
              </a:xfrm>
              <a:custGeom>
                <a:avLst/>
                <a:gdLst/>
                <a:ahLst/>
                <a:cxnLst>
                  <a:cxn ang="0">
                    <a:pos x="180" y="9"/>
                  </a:cxn>
                  <a:cxn ang="0">
                    <a:pos x="207" y="9"/>
                  </a:cxn>
                  <a:cxn ang="0">
                    <a:pos x="255" y="66"/>
                  </a:cxn>
                  <a:cxn ang="0">
                    <a:pos x="252" y="138"/>
                  </a:cxn>
                  <a:cxn ang="0">
                    <a:pos x="207" y="243"/>
                  </a:cxn>
                  <a:cxn ang="0">
                    <a:pos x="39" y="318"/>
                  </a:cxn>
                  <a:cxn ang="0">
                    <a:pos x="12" y="261"/>
                  </a:cxn>
                  <a:cxn ang="0">
                    <a:pos x="114" y="222"/>
                  </a:cxn>
                  <a:cxn ang="0">
                    <a:pos x="189" y="156"/>
                  </a:cxn>
                  <a:cxn ang="0">
                    <a:pos x="210" y="93"/>
                  </a:cxn>
                  <a:cxn ang="0">
                    <a:pos x="207" y="39"/>
                  </a:cxn>
                  <a:cxn ang="0">
                    <a:pos x="180" y="9"/>
                  </a:cxn>
                </a:cxnLst>
                <a:rect l="0" t="0" r="r" b="b"/>
                <a:pathLst>
                  <a:path w="262" h="321">
                    <a:moveTo>
                      <a:pt x="180" y="9"/>
                    </a:moveTo>
                    <a:cubicBezTo>
                      <a:pt x="180" y="4"/>
                      <a:pt x="195" y="0"/>
                      <a:pt x="207" y="9"/>
                    </a:cubicBezTo>
                    <a:cubicBezTo>
                      <a:pt x="219" y="18"/>
                      <a:pt x="248" y="45"/>
                      <a:pt x="255" y="66"/>
                    </a:cubicBezTo>
                    <a:cubicBezTo>
                      <a:pt x="262" y="87"/>
                      <a:pt x="260" y="109"/>
                      <a:pt x="252" y="138"/>
                    </a:cubicBezTo>
                    <a:cubicBezTo>
                      <a:pt x="244" y="167"/>
                      <a:pt x="243" y="213"/>
                      <a:pt x="207" y="243"/>
                    </a:cubicBezTo>
                    <a:cubicBezTo>
                      <a:pt x="171" y="273"/>
                      <a:pt x="71" y="315"/>
                      <a:pt x="39" y="318"/>
                    </a:cubicBezTo>
                    <a:cubicBezTo>
                      <a:pt x="7" y="321"/>
                      <a:pt x="0" y="277"/>
                      <a:pt x="12" y="261"/>
                    </a:cubicBezTo>
                    <a:cubicBezTo>
                      <a:pt x="24" y="245"/>
                      <a:pt x="85" y="239"/>
                      <a:pt x="114" y="222"/>
                    </a:cubicBezTo>
                    <a:cubicBezTo>
                      <a:pt x="143" y="205"/>
                      <a:pt x="173" y="177"/>
                      <a:pt x="189" y="156"/>
                    </a:cubicBezTo>
                    <a:cubicBezTo>
                      <a:pt x="205" y="135"/>
                      <a:pt x="207" y="112"/>
                      <a:pt x="210" y="93"/>
                    </a:cubicBezTo>
                    <a:cubicBezTo>
                      <a:pt x="213" y="74"/>
                      <a:pt x="210" y="53"/>
                      <a:pt x="207" y="39"/>
                    </a:cubicBezTo>
                    <a:cubicBezTo>
                      <a:pt x="204" y="25"/>
                      <a:pt x="180" y="14"/>
                      <a:pt x="180" y="9"/>
                    </a:cubicBezTo>
                    <a:close/>
                  </a:path>
                </a:pathLst>
              </a:custGeom>
              <a:gradFill rotWithShape="1">
                <a:gsLst>
                  <a:gs pos="0">
                    <a:srgbClr val="FFFFFF">
                      <a:alpha val="94000"/>
                    </a:srgbClr>
                  </a:gs>
                  <a:gs pos="100000">
                    <a:srgbClr val="FFFFFF">
                      <a:alpha val="0"/>
                    </a:srgbClr>
                  </a:gs>
                </a:gsLst>
                <a:lin ang="5400000" scaled="1"/>
              </a:gradFill>
              <a:ln w="9525" cap="flat" cmpd="sng">
                <a:noFill/>
                <a:prstDash val="solid"/>
                <a:round/>
                <a:headEnd/>
                <a:tailEnd/>
              </a:ln>
              <a:effectLst/>
            </p:spPr>
            <p:txBody>
              <a:bodyPr/>
              <a:lstStyle/>
              <a:p>
                <a:endParaRPr lang="en-US" sz="2399"/>
              </a:p>
            </p:txBody>
          </p:sp>
          <p:sp>
            <p:nvSpPr>
              <p:cNvPr id="32789" name="Freeform 21"/>
              <p:cNvSpPr>
                <a:spLocks/>
              </p:cNvSpPr>
              <p:nvPr/>
            </p:nvSpPr>
            <p:spPr bwMode="auto">
              <a:xfrm>
                <a:off x="3109" y="2368"/>
                <a:ext cx="262" cy="321"/>
              </a:xfrm>
              <a:custGeom>
                <a:avLst/>
                <a:gdLst/>
                <a:ahLst/>
                <a:cxnLst>
                  <a:cxn ang="0">
                    <a:pos x="180" y="9"/>
                  </a:cxn>
                  <a:cxn ang="0">
                    <a:pos x="207" y="9"/>
                  </a:cxn>
                  <a:cxn ang="0">
                    <a:pos x="255" y="66"/>
                  </a:cxn>
                  <a:cxn ang="0">
                    <a:pos x="252" y="138"/>
                  </a:cxn>
                  <a:cxn ang="0">
                    <a:pos x="207" y="243"/>
                  </a:cxn>
                  <a:cxn ang="0">
                    <a:pos x="39" y="318"/>
                  </a:cxn>
                  <a:cxn ang="0">
                    <a:pos x="12" y="261"/>
                  </a:cxn>
                  <a:cxn ang="0">
                    <a:pos x="114" y="222"/>
                  </a:cxn>
                  <a:cxn ang="0">
                    <a:pos x="189" y="156"/>
                  </a:cxn>
                  <a:cxn ang="0">
                    <a:pos x="210" y="93"/>
                  </a:cxn>
                  <a:cxn ang="0">
                    <a:pos x="207" y="39"/>
                  </a:cxn>
                  <a:cxn ang="0">
                    <a:pos x="180" y="9"/>
                  </a:cxn>
                </a:cxnLst>
                <a:rect l="0" t="0" r="r" b="b"/>
                <a:pathLst>
                  <a:path w="262" h="321">
                    <a:moveTo>
                      <a:pt x="180" y="9"/>
                    </a:moveTo>
                    <a:cubicBezTo>
                      <a:pt x="180" y="4"/>
                      <a:pt x="195" y="0"/>
                      <a:pt x="207" y="9"/>
                    </a:cubicBezTo>
                    <a:cubicBezTo>
                      <a:pt x="219" y="18"/>
                      <a:pt x="248" y="45"/>
                      <a:pt x="255" y="66"/>
                    </a:cubicBezTo>
                    <a:cubicBezTo>
                      <a:pt x="262" y="87"/>
                      <a:pt x="260" y="109"/>
                      <a:pt x="252" y="138"/>
                    </a:cubicBezTo>
                    <a:cubicBezTo>
                      <a:pt x="244" y="167"/>
                      <a:pt x="243" y="213"/>
                      <a:pt x="207" y="243"/>
                    </a:cubicBezTo>
                    <a:cubicBezTo>
                      <a:pt x="171" y="273"/>
                      <a:pt x="71" y="315"/>
                      <a:pt x="39" y="318"/>
                    </a:cubicBezTo>
                    <a:cubicBezTo>
                      <a:pt x="7" y="321"/>
                      <a:pt x="0" y="277"/>
                      <a:pt x="12" y="261"/>
                    </a:cubicBezTo>
                    <a:cubicBezTo>
                      <a:pt x="24" y="245"/>
                      <a:pt x="85" y="239"/>
                      <a:pt x="114" y="222"/>
                    </a:cubicBezTo>
                    <a:cubicBezTo>
                      <a:pt x="143" y="205"/>
                      <a:pt x="173" y="177"/>
                      <a:pt x="189" y="156"/>
                    </a:cubicBezTo>
                    <a:cubicBezTo>
                      <a:pt x="205" y="135"/>
                      <a:pt x="207" y="112"/>
                      <a:pt x="210" y="93"/>
                    </a:cubicBezTo>
                    <a:cubicBezTo>
                      <a:pt x="213" y="74"/>
                      <a:pt x="210" y="53"/>
                      <a:pt x="207" y="39"/>
                    </a:cubicBezTo>
                    <a:cubicBezTo>
                      <a:pt x="204" y="25"/>
                      <a:pt x="180" y="14"/>
                      <a:pt x="180" y="9"/>
                    </a:cubicBezTo>
                    <a:close/>
                  </a:path>
                </a:pathLst>
              </a:custGeom>
              <a:gradFill rotWithShape="1">
                <a:gsLst>
                  <a:gs pos="0">
                    <a:srgbClr val="FFFFFF">
                      <a:alpha val="94000"/>
                    </a:srgbClr>
                  </a:gs>
                  <a:gs pos="100000">
                    <a:srgbClr val="FFFFFF">
                      <a:alpha val="0"/>
                    </a:srgbClr>
                  </a:gs>
                </a:gsLst>
                <a:lin ang="5400000" scaled="1"/>
              </a:gradFill>
              <a:ln w="9525" cap="flat" cmpd="sng">
                <a:noFill/>
                <a:prstDash val="solid"/>
                <a:round/>
                <a:headEnd/>
                <a:tailEnd/>
              </a:ln>
              <a:effectLst/>
            </p:spPr>
            <p:txBody>
              <a:bodyPr/>
              <a:lstStyle/>
              <a:p>
                <a:endParaRPr lang="en-US" sz="2399"/>
              </a:p>
            </p:txBody>
          </p:sp>
          <p:sp>
            <p:nvSpPr>
              <p:cNvPr id="32790" name="Freeform 22"/>
              <p:cNvSpPr>
                <a:spLocks/>
              </p:cNvSpPr>
              <p:nvPr/>
            </p:nvSpPr>
            <p:spPr bwMode="auto">
              <a:xfrm>
                <a:off x="3173" y="2510"/>
                <a:ext cx="262" cy="321"/>
              </a:xfrm>
              <a:custGeom>
                <a:avLst/>
                <a:gdLst/>
                <a:ahLst/>
                <a:cxnLst>
                  <a:cxn ang="0">
                    <a:pos x="180" y="9"/>
                  </a:cxn>
                  <a:cxn ang="0">
                    <a:pos x="207" y="9"/>
                  </a:cxn>
                  <a:cxn ang="0">
                    <a:pos x="255" y="66"/>
                  </a:cxn>
                  <a:cxn ang="0">
                    <a:pos x="252" y="138"/>
                  </a:cxn>
                  <a:cxn ang="0">
                    <a:pos x="207" y="243"/>
                  </a:cxn>
                  <a:cxn ang="0">
                    <a:pos x="39" y="318"/>
                  </a:cxn>
                  <a:cxn ang="0">
                    <a:pos x="12" y="261"/>
                  </a:cxn>
                  <a:cxn ang="0">
                    <a:pos x="114" y="222"/>
                  </a:cxn>
                  <a:cxn ang="0">
                    <a:pos x="189" y="156"/>
                  </a:cxn>
                  <a:cxn ang="0">
                    <a:pos x="210" y="93"/>
                  </a:cxn>
                  <a:cxn ang="0">
                    <a:pos x="207" y="39"/>
                  </a:cxn>
                  <a:cxn ang="0">
                    <a:pos x="180" y="9"/>
                  </a:cxn>
                </a:cxnLst>
                <a:rect l="0" t="0" r="r" b="b"/>
                <a:pathLst>
                  <a:path w="262" h="321">
                    <a:moveTo>
                      <a:pt x="180" y="9"/>
                    </a:moveTo>
                    <a:cubicBezTo>
                      <a:pt x="180" y="4"/>
                      <a:pt x="195" y="0"/>
                      <a:pt x="207" y="9"/>
                    </a:cubicBezTo>
                    <a:cubicBezTo>
                      <a:pt x="219" y="18"/>
                      <a:pt x="248" y="45"/>
                      <a:pt x="255" y="66"/>
                    </a:cubicBezTo>
                    <a:cubicBezTo>
                      <a:pt x="262" y="87"/>
                      <a:pt x="260" y="109"/>
                      <a:pt x="252" y="138"/>
                    </a:cubicBezTo>
                    <a:cubicBezTo>
                      <a:pt x="244" y="167"/>
                      <a:pt x="243" y="213"/>
                      <a:pt x="207" y="243"/>
                    </a:cubicBezTo>
                    <a:cubicBezTo>
                      <a:pt x="171" y="273"/>
                      <a:pt x="71" y="315"/>
                      <a:pt x="39" y="318"/>
                    </a:cubicBezTo>
                    <a:cubicBezTo>
                      <a:pt x="7" y="321"/>
                      <a:pt x="0" y="277"/>
                      <a:pt x="12" y="261"/>
                    </a:cubicBezTo>
                    <a:cubicBezTo>
                      <a:pt x="24" y="245"/>
                      <a:pt x="85" y="239"/>
                      <a:pt x="114" y="222"/>
                    </a:cubicBezTo>
                    <a:cubicBezTo>
                      <a:pt x="143" y="205"/>
                      <a:pt x="173" y="177"/>
                      <a:pt x="189" y="156"/>
                    </a:cubicBezTo>
                    <a:cubicBezTo>
                      <a:pt x="205" y="135"/>
                      <a:pt x="207" y="112"/>
                      <a:pt x="210" y="93"/>
                    </a:cubicBezTo>
                    <a:cubicBezTo>
                      <a:pt x="213" y="74"/>
                      <a:pt x="210" y="53"/>
                      <a:pt x="207" y="39"/>
                    </a:cubicBezTo>
                    <a:cubicBezTo>
                      <a:pt x="204" y="25"/>
                      <a:pt x="180" y="14"/>
                      <a:pt x="180" y="9"/>
                    </a:cubicBezTo>
                    <a:close/>
                  </a:path>
                </a:pathLst>
              </a:custGeom>
              <a:gradFill rotWithShape="1">
                <a:gsLst>
                  <a:gs pos="0">
                    <a:srgbClr val="FFFFFF">
                      <a:alpha val="94000"/>
                    </a:srgbClr>
                  </a:gs>
                  <a:gs pos="100000">
                    <a:srgbClr val="FFFFFF">
                      <a:alpha val="0"/>
                    </a:srgbClr>
                  </a:gs>
                </a:gsLst>
                <a:lin ang="5400000" scaled="1"/>
              </a:gradFill>
              <a:ln w="9525" cap="flat" cmpd="sng">
                <a:noFill/>
                <a:prstDash val="solid"/>
                <a:round/>
                <a:headEnd/>
                <a:tailEnd/>
              </a:ln>
              <a:effectLst/>
            </p:spPr>
            <p:txBody>
              <a:bodyPr/>
              <a:lstStyle/>
              <a:p>
                <a:endParaRPr lang="en-US" sz="2399"/>
              </a:p>
            </p:txBody>
          </p:sp>
          <p:sp>
            <p:nvSpPr>
              <p:cNvPr id="32791" name="Freeform 23"/>
              <p:cNvSpPr>
                <a:spLocks/>
              </p:cNvSpPr>
              <p:nvPr/>
            </p:nvSpPr>
            <p:spPr bwMode="auto">
              <a:xfrm>
                <a:off x="3219" y="2646"/>
                <a:ext cx="262" cy="321"/>
              </a:xfrm>
              <a:custGeom>
                <a:avLst/>
                <a:gdLst/>
                <a:ahLst/>
                <a:cxnLst>
                  <a:cxn ang="0">
                    <a:pos x="180" y="9"/>
                  </a:cxn>
                  <a:cxn ang="0">
                    <a:pos x="207" y="9"/>
                  </a:cxn>
                  <a:cxn ang="0">
                    <a:pos x="255" y="66"/>
                  </a:cxn>
                  <a:cxn ang="0">
                    <a:pos x="252" y="138"/>
                  </a:cxn>
                  <a:cxn ang="0">
                    <a:pos x="207" y="243"/>
                  </a:cxn>
                  <a:cxn ang="0">
                    <a:pos x="39" y="318"/>
                  </a:cxn>
                  <a:cxn ang="0">
                    <a:pos x="12" y="261"/>
                  </a:cxn>
                  <a:cxn ang="0">
                    <a:pos x="114" y="222"/>
                  </a:cxn>
                  <a:cxn ang="0">
                    <a:pos x="189" y="156"/>
                  </a:cxn>
                  <a:cxn ang="0">
                    <a:pos x="210" y="93"/>
                  </a:cxn>
                  <a:cxn ang="0">
                    <a:pos x="207" y="39"/>
                  </a:cxn>
                  <a:cxn ang="0">
                    <a:pos x="180" y="9"/>
                  </a:cxn>
                </a:cxnLst>
                <a:rect l="0" t="0" r="r" b="b"/>
                <a:pathLst>
                  <a:path w="262" h="321">
                    <a:moveTo>
                      <a:pt x="180" y="9"/>
                    </a:moveTo>
                    <a:cubicBezTo>
                      <a:pt x="180" y="4"/>
                      <a:pt x="195" y="0"/>
                      <a:pt x="207" y="9"/>
                    </a:cubicBezTo>
                    <a:cubicBezTo>
                      <a:pt x="219" y="18"/>
                      <a:pt x="248" y="45"/>
                      <a:pt x="255" y="66"/>
                    </a:cubicBezTo>
                    <a:cubicBezTo>
                      <a:pt x="262" y="87"/>
                      <a:pt x="260" y="109"/>
                      <a:pt x="252" y="138"/>
                    </a:cubicBezTo>
                    <a:cubicBezTo>
                      <a:pt x="244" y="167"/>
                      <a:pt x="243" y="213"/>
                      <a:pt x="207" y="243"/>
                    </a:cubicBezTo>
                    <a:cubicBezTo>
                      <a:pt x="171" y="273"/>
                      <a:pt x="71" y="315"/>
                      <a:pt x="39" y="318"/>
                    </a:cubicBezTo>
                    <a:cubicBezTo>
                      <a:pt x="7" y="321"/>
                      <a:pt x="0" y="277"/>
                      <a:pt x="12" y="261"/>
                    </a:cubicBezTo>
                    <a:cubicBezTo>
                      <a:pt x="24" y="245"/>
                      <a:pt x="85" y="239"/>
                      <a:pt x="114" y="222"/>
                    </a:cubicBezTo>
                    <a:cubicBezTo>
                      <a:pt x="143" y="205"/>
                      <a:pt x="173" y="177"/>
                      <a:pt x="189" y="156"/>
                    </a:cubicBezTo>
                    <a:cubicBezTo>
                      <a:pt x="205" y="135"/>
                      <a:pt x="207" y="112"/>
                      <a:pt x="210" y="93"/>
                    </a:cubicBezTo>
                    <a:cubicBezTo>
                      <a:pt x="213" y="74"/>
                      <a:pt x="210" y="53"/>
                      <a:pt x="207" y="39"/>
                    </a:cubicBezTo>
                    <a:cubicBezTo>
                      <a:pt x="204" y="25"/>
                      <a:pt x="180" y="14"/>
                      <a:pt x="180" y="9"/>
                    </a:cubicBezTo>
                    <a:close/>
                  </a:path>
                </a:pathLst>
              </a:custGeom>
              <a:gradFill rotWithShape="1">
                <a:gsLst>
                  <a:gs pos="0">
                    <a:srgbClr val="FFFFFF">
                      <a:alpha val="94000"/>
                    </a:srgbClr>
                  </a:gs>
                  <a:gs pos="100000">
                    <a:srgbClr val="FFFFFF">
                      <a:alpha val="0"/>
                    </a:srgbClr>
                  </a:gs>
                </a:gsLst>
                <a:lin ang="5400000" scaled="1"/>
              </a:gradFill>
              <a:ln w="9525" cap="flat" cmpd="sng">
                <a:noFill/>
                <a:prstDash val="solid"/>
                <a:round/>
                <a:headEnd/>
                <a:tailEnd/>
              </a:ln>
              <a:effectLst/>
            </p:spPr>
            <p:txBody>
              <a:bodyPr/>
              <a:lstStyle/>
              <a:p>
                <a:endParaRPr lang="en-US" sz="2399"/>
              </a:p>
            </p:txBody>
          </p:sp>
          <p:sp>
            <p:nvSpPr>
              <p:cNvPr id="32792" name="Freeform 24"/>
              <p:cNvSpPr>
                <a:spLocks/>
              </p:cNvSpPr>
              <p:nvPr/>
            </p:nvSpPr>
            <p:spPr bwMode="auto">
              <a:xfrm>
                <a:off x="3265" y="2806"/>
                <a:ext cx="262" cy="321"/>
              </a:xfrm>
              <a:custGeom>
                <a:avLst/>
                <a:gdLst/>
                <a:ahLst/>
                <a:cxnLst>
                  <a:cxn ang="0">
                    <a:pos x="180" y="9"/>
                  </a:cxn>
                  <a:cxn ang="0">
                    <a:pos x="207" y="9"/>
                  </a:cxn>
                  <a:cxn ang="0">
                    <a:pos x="255" y="66"/>
                  </a:cxn>
                  <a:cxn ang="0">
                    <a:pos x="252" y="138"/>
                  </a:cxn>
                  <a:cxn ang="0">
                    <a:pos x="207" y="243"/>
                  </a:cxn>
                  <a:cxn ang="0">
                    <a:pos x="39" y="318"/>
                  </a:cxn>
                  <a:cxn ang="0">
                    <a:pos x="12" y="261"/>
                  </a:cxn>
                  <a:cxn ang="0">
                    <a:pos x="114" y="222"/>
                  </a:cxn>
                  <a:cxn ang="0">
                    <a:pos x="189" y="156"/>
                  </a:cxn>
                  <a:cxn ang="0">
                    <a:pos x="210" y="93"/>
                  </a:cxn>
                  <a:cxn ang="0">
                    <a:pos x="207" y="39"/>
                  </a:cxn>
                  <a:cxn ang="0">
                    <a:pos x="180" y="9"/>
                  </a:cxn>
                </a:cxnLst>
                <a:rect l="0" t="0" r="r" b="b"/>
                <a:pathLst>
                  <a:path w="262" h="321">
                    <a:moveTo>
                      <a:pt x="180" y="9"/>
                    </a:moveTo>
                    <a:cubicBezTo>
                      <a:pt x="180" y="4"/>
                      <a:pt x="195" y="0"/>
                      <a:pt x="207" y="9"/>
                    </a:cubicBezTo>
                    <a:cubicBezTo>
                      <a:pt x="219" y="18"/>
                      <a:pt x="248" y="45"/>
                      <a:pt x="255" y="66"/>
                    </a:cubicBezTo>
                    <a:cubicBezTo>
                      <a:pt x="262" y="87"/>
                      <a:pt x="260" y="109"/>
                      <a:pt x="252" y="138"/>
                    </a:cubicBezTo>
                    <a:cubicBezTo>
                      <a:pt x="244" y="167"/>
                      <a:pt x="243" y="213"/>
                      <a:pt x="207" y="243"/>
                    </a:cubicBezTo>
                    <a:cubicBezTo>
                      <a:pt x="171" y="273"/>
                      <a:pt x="71" y="315"/>
                      <a:pt x="39" y="318"/>
                    </a:cubicBezTo>
                    <a:cubicBezTo>
                      <a:pt x="7" y="321"/>
                      <a:pt x="0" y="277"/>
                      <a:pt x="12" y="261"/>
                    </a:cubicBezTo>
                    <a:cubicBezTo>
                      <a:pt x="24" y="245"/>
                      <a:pt x="85" y="239"/>
                      <a:pt x="114" y="222"/>
                    </a:cubicBezTo>
                    <a:cubicBezTo>
                      <a:pt x="143" y="205"/>
                      <a:pt x="173" y="177"/>
                      <a:pt x="189" y="156"/>
                    </a:cubicBezTo>
                    <a:cubicBezTo>
                      <a:pt x="205" y="135"/>
                      <a:pt x="207" y="112"/>
                      <a:pt x="210" y="93"/>
                    </a:cubicBezTo>
                    <a:cubicBezTo>
                      <a:pt x="213" y="74"/>
                      <a:pt x="210" y="53"/>
                      <a:pt x="207" y="39"/>
                    </a:cubicBezTo>
                    <a:cubicBezTo>
                      <a:pt x="204" y="25"/>
                      <a:pt x="180" y="14"/>
                      <a:pt x="180" y="9"/>
                    </a:cubicBezTo>
                    <a:close/>
                  </a:path>
                </a:pathLst>
              </a:custGeom>
              <a:gradFill rotWithShape="1">
                <a:gsLst>
                  <a:gs pos="0">
                    <a:srgbClr val="FFFFFF">
                      <a:alpha val="94000"/>
                    </a:srgbClr>
                  </a:gs>
                  <a:gs pos="100000">
                    <a:srgbClr val="FFFFFF">
                      <a:alpha val="0"/>
                    </a:srgbClr>
                  </a:gs>
                </a:gsLst>
                <a:lin ang="5400000" scaled="1"/>
              </a:gradFill>
              <a:ln w="9525" cap="flat" cmpd="sng">
                <a:noFill/>
                <a:prstDash val="solid"/>
                <a:round/>
                <a:headEnd/>
                <a:tailEnd/>
              </a:ln>
              <a:effectLst/>
            </p:spPr>
            <p:txBody>
              <a:bodyPr/>
              <a:lstStyle/>
              <a:p>
                <a:endParaRPr lang="en-US" sz="2399"/>
              </a:p>
            </p:txBody>
          </p:sp>
          <p:sp>
            <p:nvSpPr>
              <p:cNvPr id="32793" name="Freeform 25"/>
              <p:cNvSpPr>
                <a:spLocks/>
              </p:cNvSpPr>
              <p:nvPr/>
            </p:nvSpPr>
            <p:spPr bwMode="auto">
              <a:xfrm rot="553962">
                <a:off x="3284" y="2984"/>
                <a:ext cx="262" cy="321"/>
              </a:xfrm>
              <a:custGeom>
                <a:avLst/>
                <a:gdLst/>
                <a:ahLst/>
                <a:cxnLst>
                  <a:cxn ang="0">
                    <a:pos x="180" y="9"/>
                  </a:cxn>
                  <a:cxn ang="0">
                    <a:pos x="207" y="9"/>
                  </a:cxn>
                  <a:cxn ang="0">
                    <a:pos x="255" y="66"/>
                  </a:cxn>
                  <a:cxn ang="0">
                    <a:pos x="252" y="138"/>
                  </a:cxn>
                  <a:cxn ang="0">
                    <a:pos x="207" y="243"/>
                  </a:cxn>
                  <a:cxn ang="0">
                    <a:pos x="39" y="318"/>
                  </a:cxn>
                  <a:cxn ang="0">
                    <a:pos x="12" y="261"/>
                  </a:cxn>
                  <a:cxn ang="0">
                    <a:pos x="114" y="222"/>
                  </a:cxn>
                  <a:cxn ang="0">
                    <a:pos x="189" y="156"/>
                  </a:cxn>
                  <a:cxn ang="0">
                    <a:pos x="210" y="93"/>
                  </a:cxn>
                  <a:cxn ang="0">
                    <a:pos x="207" y="39"/>
                  </a:cxn>
                  <a:cxn ang="0">
                    <a:pos x="180" y="9"/>
                  </a:cxn>
                </a:cxnLst>
                <a:rect l="0" t="0" r="r" b="b"/>
                <a:pathLst>
                  <a:path w="262" h="321">
                    <a:moveTo>
                      <a:pt x="180" y="9"/>
                    </a:moveTo>
                    <a:cubicBezTo>
                      <a:pt x="180" y="4"/>
                      <a:pt x="195" y="0"/>
                      <a:pt x="207" y="9"/>
                    </a:cubicBezTo>
                    <a:cubicBezTo>
                      <a:pt x="219" y="18"/>
                      <a:pt x="248" y="45"/>
                      <a:pt x="255" y="66"/>
                    </a:cubicBezTo>
                    <a:cubicBezTo>
                      <a:pt x="262" y="87"/>
                      <a:pt x="260" y="109"/>
                      <a:pt x="252" y="138"/>
                    </a:cubicBezTo>
                    <a:cubicBezTo>
                      <a:pt x="244" y="167"/>
                      <a:pt x="243" y="213"/>
                      <a:pt x="207" y="243"/>
                    </a:cubicBezTo>
                    <a:cubicBezTo>
                      <a:pt x="171" y="273"/>
                      <a:pt x="71" y="315"/>
                      <a:pt x="39" y="318"/>
                    </a:cubicBezTo>
                    <a:cubicBezTo>
                      <a:pt x="7" y="321"/>
                      <a:pt x="0" y="277"/>
                      <a:pt x="12" y="261"/>
                    </a:cubicBezTo>
                    <a:cubicBezTo>
                      <a:pt x="24" y="245"/>
                      <a:pt x="85" y="239"/>
                      <a:pt x="114" y="222"/>
                    </a:cubicBezTo>
                    <a:cubicBezTo>
                      <a:pt x="143" y="205"/>
                      <a:pt x="173" y="177"/>
                      <a:pt x="189" y="156"/>
                    </a:cubicBezTo>
                    <a:cubicBezTo>
                      <a:pt x="205" y="135"/>
                      <a:pt x="207" y="112"/>
                      <a:pt x="210" y="93"/>
                    </a:cubicBezTo>
                    <a:cubicBezTo>
                      <a:pt x="213" y="74"/>
                      <a:pt x="210" y="53"/>
                      <a:pt x="207" y="39"/>
                    </a:cubicBezTo>
                    <a:cubicBezTo>
                      <a:pt x="204" y="25"/>
                      <a:pt x="180" y="14"/>
                      <a:pt x="180" y="9"/>
                    </a:cubicBezTo>
                    <a:close/>
                  </a:path>
                </a:pathLst>
              </a:custGeom>
              <a:gradFill rotWithShape="1">
                <a:gsLst>
                  <a:gs pos="0">
                    <a:srgbClr val="FFFFFF">
                      <a:alpha val="94000"/>
                    </a:srgbClr>
                  </a:gs>
                  <a:gs pos="100000">
                    <a:srgbClr val="FFFFFF">
                      <a:alpha val="0"/>
                    </a:srgbClr>
                  </a:gs>
                </a:gsLst>
                <a:lin ang="5400000" scaled="1"/>
              </a:gradFill>
              <a:ln w="9525" cap="flat" cmpd="sng">
                <a:noFill/>
                <a:prstDash val="solid"/>
                <a:round/>
                <a:headEnd/>
                <a:tailEnd/>
              </a:ln>
              <a:effectLst/>
            </p:spPr>
            <p:txBody>
              <a:bodyPr/>
              <a:lstStyle/>
              <a:p>
                <a:endParaRPr lang="en-US" sz="2399"/>
              </a:p>
            </p:txBody>
          </p:sp>
          <p:sp>
            <p:nvSpPr>
              <p:cNvPr id="32794" name="Freeform 26"/>
              <p:cNvSpPr>
                <a:spLocks/>
              </p:cNvSpPr>
              <p:nvPr/>
            </p:nvSpPr>
            <p:spPr bwMode="auto">
              <a:xfrm rot="1132214">
                <a:off x="3279" y="3141"/>
                <a:ext cx="262" cy="321"/>
              </a:xfrm>
              <a:custGeom>
                <a:avLst/>
                <a:gdLst/>
                <a:ahLst/>
                <a:cxnLst>
                  <a:cxn ang="0">
                    <a:pos x="180" y="9"/>
                  </a:cxn>
                  <a:cxn ang="0">
                    <a:pos x="207" y="9"/>
                  </a:cxn>
                  <a:cxn ang="0">
                    <a:pos x="255" y="66"/>
                  </a:cxn>
                  <a:cxn ang="0">
                    <a:pos x="252" y="138"/>
                  </a:cxn>
                  <a:cxn ang="0">
                    <a:pos x="207" y="243"/>
                  </a:cxn>
                  <a:cxn ang="0">
                    <a:pos x="39" y="318"/>
                  </a:cxn>
                  <a:cxn ang="0">
                    <a:pos x="12" y="261"/>
                  </a:cxn>
                  <a:cxn ang="0">
                    <a:pos x="114" y="222"/>
                  </a:cxn>
                  <a:cxn ang="0">
                    <a:pos x="189" y="156"/>
                  </a:cxn>
                  <a:cxn ang="0">
                    <a:pos x="210" y="93"/>
                  </a:cxn>
                  <a:cxn ang="0">
                    <a:pos x="207" y="39"/>
                  </a:cxn>
                  <a:cxn ang="0">
                    <a:pos x="180" y="9"/>
                  </a:cxn>
                </a:cxnLst>
                <a:rect l="0" t="0" r="r" b="b"/>
                <a:pathLst>
                  <a:path w="262" h="321">
                    <a:moveTo>
                      <a:pt x="180" y="9"/>
                    </a:moveTo>
                    <a:cubicBezTo>
                      <a:pt x="180" y="4"/>
                      <a:pt x="195" y="0"/>
                      <a:pt x="207" y="9"/>
                    </a:cubicBezTo>
                    <a:cubicBezTo>
                      <a:pt x="219" y="18"/>
                      <a:pt x="248" y="45"/>
                      <a:pt x="255" y="66"/>
                    </a:cubicBezTo>
                    <a:cubicBezTo>
                      <a:pt x="262" y="87"/>
                      <a:pt x="260" y="109"/>
                      <a:pt x="252" y="138"/>
                    </a:cubicBezTo>
                    <a:cubicBezTo>
                      <a:pt x="244" y="167"/>
                      <a:pt x="243" y="213"/>
                      <a:pt x="207" y="243"/>
                    </a:cubicBezTo>
                    <a:cubicBezTo>
                      <a:pt x="171" y="273"/>
                      <a:pt x="71" y="315"/>
                      <a:pt x="39" y="318"/>
                    </a:cubicBezTo>
                    <a:cubicBezTo>
                      <a:pt x="7" y="321"/>
                      <a:pt x="0" y="277"/>
                      <a:pt x="12" y="261"/>
                    </a:cubicBezTo>
                    <a:cubicBezTo>
                      <a:pt x="24" y="245"/>
                      <a:pt x="85" y="239"/>
                      <a:pt x="114" y="222"/>
                    </a:cubicBezTo>
                    <a:cubicBezTo>
                      <a:pt x="143" y="205"/>
                      <a:pt x="173" y="177"/>
                      <a:pt x="189" y="156"/>
                    </a:cubicBezTo>
                    <a:cubicBezTo>
                      <a:pt x="205" y="135"/>
                      <a:pt x="207" y="112"/>
                      <a:pt x="210" y="93"/>
                    </a:cubicBezTo>
                    <a:cubicBezTo>
                      <a:pt x="213" y="74"/>
                      <a:pt x="210" y="53"/>
                      <a:pt x="207" y="39"/>
                    </a:cubicBezTo>
                    <a:cubicBezTo>
                      <a:pt x="204" y="25"/>
                      <a:pt x="180" y="14"/>
                      <a:pt x="180" y="9"/>
                    </a:cubicBezTo>
                    <a:close/>
                  </a:path>
                </a:pathLst>
              </a:custGeom>
              <a:gradFill rotWithShape="1">
                <a:gsLst>
                  <a:gs pos="0">
                    <a:srgbClr val="FFFFFF">
                      <a:alpha val="94000"/>
                    </a:srgbClr>
                  </a:gs>
                  <a:gs pos="100000">
                    <a:srgbClr val="FFFFFF">
                      <a:alpha val="0"/>
                    </a:srgbClr>
                  </a:gs>
                </a:gsLst>
                <a:lin ang="5400000" scaled="1"/>
              </a:gradFill>
              <a:ln w="9525" cap="flat" cmpd="sng">
                <a:noFill/>
                <a:prstDash val="solid"/>
                <a:round/>
                <a:headEnd/>
                <a:tailEnd/>
              </a:ln>
              <a:effectLst/>
            </p:spPr>
            <p:txBody>
              <a:bodyPr/>
              <a:lstStyle/>
              <a:p>
                <a:endParaRPr lang="en-US" sz="2399"/>
              </a:p>
            </p:txBody>
          </p:sp>
          <p:sp>
            <p:nvSpPr>
              <p:cNvPr id="32795" name="Freeform 27"/>
              <p:cNvSpPr>
                <a:spLocks/>
              </p:cNvSpPr>
              <p:nvPr/>
            </p:nvSpPr>
            <p:spPr bwMode="auto">
              <a:xfrm rot="1132214">
                <a:off x="3304" y="3286"/>
                <a:ext cx="262" cy="321"/>
              </a:xfrm>
              <a:custGeom>
                <a:avLst/>
                <a:gdLst/>
                <a:ahLst/>
                <a:cxnLst>
                  <a:cxn ang="0">
                    <a:pos x="180" y="9"/>
                  </a:cxn>
                  <a:cxn ang="0">
                    <a:pos x="207" y="9"/>
                  </a:cxn>
                  <a:cxn ang="0">
                    <a:pos x="255" y="66"/>
                  </a:cxn>
                  <a:cxn ang="0">
                    <a:pos x="252" y="138"/>
                  </a:cxn>
                  <a:cxn ang="0">
                    <a:pos x="207" y="243"/>
                  </a:cxn>
                  <a:cxn ang="0">
                    <a:pos x="39" y="318"/>
                  </a:cxn>
                  <a:cxn ang="0">
                    <a:pos x="12" y="261"/>
                  </a:cxn>
                  <a:cxn ang="0">
                    <a:pos x="114" y="222"/>
                  </a:cxn>
                  <a:cxn ang="0">
                    <a:pos x="189" y="156"/>
                  </a:cxn>
                  <a:cxn ang="0">
                    <a:pos x="210" y="93"/>
                  </a:cxn>
                  <a:cxn ang="0">
                    <a:pos x="207" y="39"/>
                  </a:cxn>
                  <a:cxn ang="0">
                    <a:pos x="180" y="9"/>
                  </a:cxn>
                </a:cxnLst>
                <a:rect l="0" t="0" r="r" b="b"/>
                <a:pathLst>
                  <a:path w="262" h="321">
                    <a:moveTo>
                      <a:pt x="180" y="9"/>
                    </a:moveTo>
                    <a:cubicBezTo>
                      <a:pt x="180" y="4"/>
                      <a:pt x="195" y="0"/>
                      <a:pt x="207" y="9"/>
                    </a:cubicBezTo>
                    <a:cubicBezTo>
                      <a:pt x="219" y="18"/>
                      <a:pt x="248" y="45"/>
                      <a:pt x="255" y="66"/>
                    </a:cubicBezTo>
                    <a:cubicBezTo>
                      <a:pt x="262" y="87"/>
                      <a:pt x="260" y="109"/>
                      <a:pt x="252" y="138"/>
                    </a:cubicBezTo>
                    <a:cubicBezTo>
                      <a:pt x="244" y="167"/>
                      <a:pt x="243" y="213"/>
                      <a:pt x="207" y="243"/>
                    </a:cubicBezTo>
                    <a:cubicBezTo>
                      <a:pt x="171" y="273"/>
                      <a:pt x="71" y="315"/>
                      <a:pt x="39" y="318"/>
                    </a:cubicBezTo>
                    <a:cubicBezTo>
                      <a:pt x="7" y="321"/>
                      <a:pt x="0" y="277"/>
                      <a:pt x="12" y="261"/>
                    </a:cubicBezTo>
                    <a:cubicBezTo>
                      <a:pt x="24" y="245"/>
                      <a:pt x="85" y="239"/>
                      <a:pt x="114" y="222"/>
                    </a:cubicBezTo>
                    <a:cubicBezTo>
                      <a:pt x="143" y="205"/>
                      <a:pt x="173" y="177"/>
                      <a:pt x="189" y="156"/>
                    </a:cubicBezTo>
                    <a:cubicBezTo>
                      <a:pt x="205" y="135"/>
                      <a:pt x="207" y="112"/>
                      <a:pt x="210" y="93"/>
                    </a:cubicBezTo>
                    <a:cubicBezTo>
                      <a:pt x="213" y="74"/>
                      <a:pt x="210" y="53"/>
                      <a:pt x="207" y="39"/>
                    </a:cubicBezTo>
                    <a:cubicBezTo>
                      <a:pt x="204" y="25"/>
                      <a:pt x="180" y="14"/>
                      <a:pt x="180" y="9"/>
                    </a:cubicBezTo>
                    <a:close/>
                  </a:path>
                </a:pathLst>
              </a:custGeom>
              <a:gradFill rotWithShape="1">
                <a:gsLst>
                  <a:gs pos="0">
                    <a:srgbClr val="FFFFFF">
                      <a:alpha val="94000"/>
                    </a:srgbClr>
                  </a:gs>
                  <a:gs pos="100000">
                    <a:srgbClr val="FFFFFF">
                      <a:alpha val="0"/>
                    </a:srgbClr>
                  </a:gs>
                </a:gsLst>
                <a:lin ang="5400000" scaled="1"/>
              </a:gradFill>
              <a:ln w="9525" cap="flat" cmpd="sng">
                <a:noFill/>
                <a:prstDash val="solid"/>
                <a:round/>
                <a:headEnd/>
                <a:tailEnd/>
              </a:ln>
              <a:effectLst/>
            </p:spPr>
            <p:txBody>
              <a:bodyPr/>
              <a:lstStyle/>
              <a:p>
                <a:endParaRPr lang="en-US" sz="2399"/>
              </a:p>
            </p:txBody>
          </p:sp>
          <p:sp>
            <p:nvSpPr>
              <p:cNvPr id="32796" name="Freeform 28"/>
              <p:cNvSpPr>
                <a:spLocks/>
              </p:cNvSpPr>
              <p:nvPr/>
            </p:nvSpPr>
            <p:spPr bwMode="auto">
              <a:xfrm rot="1132214">
                <a:off x="3287" y="3461"/>
                <a:ext cx="262" cy="321"/>
              </a:xfrm>
              <a:custGeom>
                <a:avLst/>
                <a:gdLst/>
                <a:ahLst/>
                <a:cxnLst>
                  <a:cxn ang="0">
                    <a:pos x="180" y="9"/>
                  </a:cxn>
                  <a:cxn ang="0">
                    <a:pos x="207" y="9"/>
                  </a:cxn>
                  <a:cxn ang="0">
                    <a:pos x="255" y="66"/>
                  </a:cxn>
                  <a:cxn ang="0">
                    <a:pos x="252" y="138"/>
                  </a:cxn>
                  <a:cxn ang="0">
                    <a:pos x="207" y="243"/>
                  </a:cxn>
                  <a:cxn ang="0">
                    <a:pos x="39" y="318"/>
                  </a:cxn>
                  <a:cxn ang="0">
                    <a:pos x="12" y="261"/>
                  </a:cxn>
                  <a:cxn ang="0">
                    <a:pos x="114" y="222"/>
                  </a:cxn>
                  <a:cxn ang="0">
                    <a:pos x="189" y="156"/>
                  </a:cxn>
                  <a:cxn ang="0">
                    <a:pos x="210" y="93"/>
                  </a:cxn>
                  <a:cxn ang="0">
                    <a:pos x="207" y="39"/>
                  </a:cxn>
                  <a:cxn ang="0">
                    <a:pos x="180" y="9"/>
                  </a:cxn>
                </a:cxnLst>
                <a:rect l="0" t="0" r="r" b="b"/>
                <a:pathLst>
                  <a:path w="262" h="321">
                    <a:moveTo>
                      <a:pt x="180" y="9"/>
                    </a:moveTo>
                    <a:cubicBezTo>
                      <a:pt x="180" y="4"/>
                      <a:pt x="195" y="0"/>
                      <a:pt x="207" y="9"/>
                    </a:cubicBezTo>
                    <a:cubicBezTo>
                      <a:pt x="219" y="18"/>
                      <a:pt x="248" y="45"/>
                      <a:pt x="255" y="66"/>
                    </a:cubicBezTo>
                    <a:cubicBezTo>
                      <a:pt x="262" y="87"/>
                      <a:pt x="260" y="109"/>
                      <a:pt x="252" y="138"/>
                    </a:cubicBezTo>
                    <a:cubicBezTo>
                      <a:pt x="244" y="167"/>
                      <a:pt x="243" y="213"/>
                      <a:pt x="207" y="243"/>
                    </a:cubicBezTo>
                    <a:cubicBezTo>
                      <a:pt x="171" y="273"/>
                      <a:pt x="71" y="315"/>
                      <a:pt x="39" y="318"/>
                    </a:cubicBezTo>
                    <a:cubicBezTo>
                      <a:pt x="7" y="321"/>
                      <a:pt x="0" y="277"/>
                      <a:pt x="12" y="261"/>
                    </a:cubicBezTo>
                    <a:cubicBezTo>
                      <a:pt x="24" y="245"/>
                      <a:pt x="85" y="239"/>
                      <a:pt x="114" y="222"/>
                    </a:cubicBezTo>
                    <a:cubicBezTo>
                      <a:pt x="143" y="205"/>
                      <a:pt x="173" y="177"/>
                      <a:pt x="189" y="156"/>
                    </a:cubicBezTo>
                    <a:cubicBezTo>
                      <a:pt x="205" y="135"/>
                      <a:pt x="207" y="112"/>
                      <a:pt x="210" y="93"/>
                    </a:cubicBezTo>
                    <a:cubicBezTo>
                      <a:pt x="213" y="74"/>
                      <a:pt x="210" y="53"/>
                      <a:pt x="207" y="39"/>
                    </a:cubicBezTo>
                    <a:cubicBezTo>
                      <a:pt x="204" y="25"/>
                      <a:pt x="180" y="14"/>
                      <a:pt x="180" y="9"/>
                    </a:cubicBezTo>
                    <a:close/>
                  </a:path>
                </a:pathLst>
              </a:custGeom>
              <a:gradFill rotWithShape="1">
                <a:gsLst>
                  <a:gs pos="0">
                    <a:srgbClr val="FFFFFF">
                      <a:alpha val="94000"/>
                    </a:srgbClr>
                  </a:gs>
                  <a:gs pos="100000">
                    <a:srgbClr val="FFFFFF">
                      <a:alpha val="0"/>
                    </a:srgbClr>
                  </a:gs>
                </a:gsLst>
                <a:lin ang="5400000" scaled="1"/>
              </a:gradFill>
              <a:ln w="9525" cap="flat" cmpd="sng">
                <a:noFill/>
                <a:prstDash val="solid"/>
                <a:round/>
                <a:headEnd/>
                <a:tailEnd/>
              </a:ln>
              <a:effectLst/>
            </p:spPr>
            <p:txBody>
              <a:bodyPr/>
              <a:lstStyle/>
              <a:p>
                <a:endParaRPr lang="en-US" sz="2399"/>
              </a:p>
            </p:txBody>
          </p:sp>
          <p:sp>
            <p:nvSpPr>
              <p:cNvPr id="32797" name="Freeform 29"/>
              <p:cNvSpPr>
                <a:spLocks/>
              </p:cNvSpPr>
              <p:nvPr/>
            </p:nvSpPr>
            <p:spPr bwMode="auto">
              <a:xfrm flipH="1">
                <a:off x="2353" y="2278"/>
                <a:ext cx="262" cy="321"/>
              </a:xfrm>
              <a:custGeom>
                <a:avLst/>
                <a:gdLst/>
                <a:ahLst/>
                <a:cxnLst>
                  <a:cxn ang="0">
                    <a:pos x="180" y="9"/>
                  </a:cxn>
                  <a:cxn ang="0">
                    <a:pos x="207" y="9"/>
                  </a:cxn>
                  <a:cxn ang="0">
                    <a:pos x="255" y="66"/>
                  </a:cxn>
                  <a:cxn ang="0">
                    <a:pos x="252" y="138"/>
                  </a:cxn>
                  <a:cxn ang="0">
                    <a:pos x="207" y="243"/>
                  </a:cxn>
                  <a:cxn ang="0">
                    <a:pos x="39" y="318"/>
                  </a:cxn>
                  <a:cxn ang="0">
                    <a:pos x="12" y="261"/>
                  </a:cxn>
                  <a:cxn ang="0">
                    <a:pos x="114" y="222"/>
                  </a:cxn>
                  <a:cxn ang="0">
                    <a:pos x="189" y="156"/>
                  </a:cxn>
                  <a:cxn ang="0">
                    <a:pos x="210" y="93"/>
                  </a:cxn>
                  <a:cxn ang="0">
                    <a:pos x="207" y="39"/>
                  </a:cxn>
                  <a:cxn ang="0">
                    <a:pos x="180" y="9"/>
                  </a:cxn>
                </a:cxnLst>
                <a:rect l="0" t="0" r="r" b="b"/>
                <a:pathLst>
                  <a:path w="262" h="321">
                    <a:moveTo>
                      <a:pt x="180" y="9"/>
                    </a:moveTo>
                    <a:cubicBezTo>
                      <a:pt x="180" y="4"/>
                      <a:pt x="195" y="0"/>
                      <a:pt x="207" y="9"/>
                    </a:cubicBezTo>
                    <a:cubicBezTo>
                      <a:pt x="219" y="18"/>
                      <a:pt x="248" y="45"/>
                      <a:pt x="255" y="66"/>
                    </a:cubicBezTo>
                    <a:cubicBezTo>
                      <a:pt x="262" y="87"/>
                      <a:pt x="260" y="109"/>
                      <a:pt x="252" y="138"/>
                    </a:cubicBezTo>
                    <a:cubicBezTo>
                      <a:pt x="244" y="167"/>
                      <a:pt x="243" y="213"/>
                      <a:pt x="207" y="243"/>
                    </a:cubicBezTo>
                    <a:cubicBezTo>
                      <a:pt x="171" y="273"/>
                      <a:pt x="71" y="315"/>
                      <a:pt x="39" y="318"/>
                    </a:cubicBezTo>
                    <a:cubicBezTo>
                      <a:pt x="7" y="321"/>
                      <a:pt x="0" y="277"/>
                      <a:pt x="12" y="261"/>
                    </a:cubicBezTo>
                    <a:cubicBezTo>
                      <a:pt x="24" y="245"/>
                      <a:pt x="85" y="239"/>
                      <a:pt x="114" y="222"/>
                    </a:cubicBezTo>
                    <a:cubicBezTo>
                      <a:pt x="143" y="205"/>
                      <a:pt x="173" y="177"/>
                      <a:pt x="189" y="156"/>
                    </a:cubicBezTo>
                    <a:cubicBezTo>
                      <a:pt x="205" y="135"/>
                      <a:pt x="207" y="112"/>
                      <a:pt x="210" y="93"/>
                    </a:cubicBezTo>
                    <a:cubicBezTo>
                      <a:pt x="213" y="74"/>
                      <a:pt x="210" y="53"/>
                      <a:pt x="207" y="39"/>
                    </a:cubicBezTo>
                    <a:cubicBezTo>
                      <a:pt x="204" y="25"/>
                      <a:pt x="180" y="14"/>
                      <a:pt x="180" y="9"/>
                    </a:cubicBezTo>
                    <a:close/>
                  </a:path>
                </a:pathLst>
              </a:custGeom>
              <a:gradFill rotWithShape="1">
                <a:gsLst>
                  <a:gs pos="0">
                    <a:srgbClr val="FFFFFF">
                      <a:alpha val="94000"/>
                    </a:srgbClr>
                  </a:gs>
                  <a:gs pos="100000">
                    <a:srgbClr val="FFFFFF">
                      <a:alpha val="0"/>
                    </a:srgbClr>
                  </a:gs>
                </a:gsLst>
                <a:lin ang="5400000" scaled="1"/>
              </a:gradFill>
              <a:ln w="9525" cap="flat" cmpd="sng">
                <a:noFill/>
                <a:prstDash val="solid"/>
                <a:round/>
                <a:headEnd/>
                <a:tailEnd/>
              </a:ln>
              <a:effectLst/>
            </p:spPr>
            <p:txBody>
              <a:bodyPr/>
              <a:lstStyle/>
              <a:p>
                <a:endParaRPr lang="en-US" sz="2399"/>
              </a:p>
            </p:txBody>
          </p:sp>
          <p:sp>
            <p:nvSpPr>
              <p:cNvPr id="32798" name="Freeform 30"/>
              <p:cNvSpPr>
                <a:spLocks/>
              </p:cNvSpPr>
              <p:nvPr/>
            </p:nvSpPr>
            <p:spPr bwMode="auto">
              <a:xfrm flipH="1">
                <a:off x="2285" y="2435"/>
                <a:ext cx="262" cy="321"/>
              </a:xfrm>
              <a:custGeom>
                <a:avLst/>
                <a:gdLst/>
                <a:ahLst/>
                <a:cxnLst>
                  <a:cxn ang="0">
                    <a:pos x="180" y="9"/>
                  </a:cxn>
                  <a:cxn ang="0">
                    <a:pos x="207" y="9"/>
                  </a:cxn>
                  <a:cxn ang="0">
                    <a:pos x="255" y="66"/>
                  </a:cxn>
                  <a:cxn ang="0">
                    <a:pos x="252" y="138"/>
                  </a:cxn>
                  <a:cxn ang="0">
                    <a:pos x="207" y="243"/>
                  </a:cxn>
                  <a:cxn ang="0">
                    <a:pos x="39" y="318"/>
                  </a:cxn>
                  <a:cxn ang="0">
                    <a:pos x="12" y="261"/>
                  </a:cxn>
                  <a:cxn ang="0">
                    <a:pos x="114" y="222"/>
                  </a:cxn>
                  <a:cxn ang="0">
                    <a:pos x="189" y="156"/>
                  </a:cxn>
                  <a:cxn ang="0">
                    <a:pos x="210" y="93"/>
                  </a:cxn>
                  <a:cxn ang="0">
                    <a:pos x="207" y="39"/>
                  </a:cxn>
                  <a:cxn ang="0">
                    <a:pos x="180" y="9"/>
                  </a:cxn>
                </a:cxnLst>
                <a:rect l="0" t="0" r="r" b="b"/>
                <a:pathLst>
                  <a:path w="262" h="321">
                    <a:moveTo>
                      <a:pt x="180" y="9"/>
                    </a:moveTo>
                    <a:cubicBezTo>
                      <a:pt x="180" y="4"/>
                      <a:pt x="195" y="0"/>
                      <a:pt x="207" y="9"/>
                    </a:cubicBezTo>
                    <a:cubicBezTo>
                      <a:pt x="219" y="18"/>
                      <a:pt x="248" y="45"/>
                      <a:pt x="255" y="66"/>
                    </a:cubicBezTo>
                    <a:cubicBezTo>
                      <a:pt x="262" y="87"/>
                      <a:pt x="260" y="109"/>
                      <a:pt x="252" y="138"/>
                    </a:cubicBezTo>
                    <a:cubicBezTo>
                      <a:pt x="244" y="167"/>
                      <a:pt x="243" y="213"/>
                      <a:pt x="207" y="243"/>
                    </a:cubicBezTo>
                    <a:cubicBezTo>
                      <a:pt x="171" y="273"/>
                      <a:pt x="71" y="315"/>
                      <a:pt x="39" y="318"/>
                    </a:cubicBezTo>
                    <a:cubicBezTo>
                      <a:pt x="7" y="321"/>
                      <a:pt x="0" y="277"/>
                      <a:pt x="12" y="261"/>
                    </a:cubicBezTo>
                    <a:cubicBezTo>
                      <a:pt x="24" y="245"/>
                      <a:pt x="85" y="239"/>
                      <a:pt x="114" y="222"/>
                    </a:cubicBezTo>
                    <a:cubicBezTo>
                      <a:pt x="143" y="205"/>
                      <a:pt x="173" y="177"/>
                      <a:pt x="189" y="156"/>
                    </a:cubicBezTo>
                    <a:cubicBezTo>
                      <a:pt x="205" y="135"/>
                      <a:pt x="207" y="112"/>
                      <a:pt x="210" y="93"/>
                    </a:cubicBezTo>
                    <a:cubicBezTo>
                      <a:pt x="213" y="74"/>
                      <a:pt x="210" y="53"/>
                      <a:pt x="207" y="39"/>
                    </a:cubicBezTo>
                    <a:cubicBezTo>
                      <a:pt x="204" y="25"/>
                      <a:pt x="180" y="14"/>
                      <a:pt x="180" y="9"/>
                    </a:cubicBezTo>
                    <a:close/>
                  </a:path>
                </a:pathLst>
              </a:custGeom>
              <a:gradFill rotWithShape="1">
                <a:gsLst>
                  <a:gs pos="0">
                    <a:srgbClr val="FFFFFF">
                      <a:alpha val="94000"/>
                    </a:srgbClr>
                  </a:gs>
                  <a:gs pos="100000">
                    <a:srgbClr val="FFFFFF">
                      <a:alpha val="0"/>
                    </a:srgbClr>
                  </a:gs>
                </a:gsLst>
                <a:lin ang="5400000" scaled="1"/>
              </a:gradFill>
              <a:ln w="9525" cap="flat" cmpd="sng">
                <a:noFill/>
                <a:prstDash val="solid"/>
                <a:round/>
                <a:headEnd/>
                <a:tailEnd/>
              </a:ln>
              <a:effectLst/>
            </p:spPr>
            <p:txBody>
              <a:bodyPr/>
              <a:lstStyle/>
              <a:p>
                <a:endParaRPr lang="en-US" sz="2399"/>
              </a:p>
            </p:txBody>
          </p:sp>
          <p:sp>
            <p:nvSpPr>
              <p:cNvPr id="32799" name="Freeform 31"/>
              <p:cNvSpPr>
                <a:spLocks/>
              </p:cNvSpPr>
              <p:nvPr/>
            </p:nvSpPr>
            <p:spPr bwMode="auto">
              <a:xfrm flipH="1">
                <a:off x="2208" y="2583"/>
                <a:ext cx="262" cy="321"/>
              </a:xfrm>
              <a:custGeom>
                <a:avLst/>
                <a:gdLst/>
                <a:ahLst/>
                <a:cxnLst>
                  <a:cxn ang="0">
                    <a:pos x="180" y="9"/>
                  </a:cxn>
                  <a:cxn ang="0">
                    <a:pos x="207" y="9"/>
                  </a:cxn>
                  <a:cxn ang="0">
                    <a:pos x="255" y="66"/>
                  </a:cxn>
                  <a:cxn ang="0">
                    <a:pos x="252" y="138"/>
                  </a:cxn>
                  <a:cxn ang="0">
                    <a:pos x="207" y="243"/>
                  </a:cxn>
                  <a:cxn ang="0">
                    <a:pos x="39" y="318"/>
                  </a:cxn>
                  <a:cxn ang="0">
                    <a:pos x="12" y="261"/>
                  </a:cxn>
                  <a:cxn ang="0">
                    <a:pos x="114" y="222"/>
                  </a:cxn>
                  <a:cxn ang="0">
                    <a:pos x="189" y="156"/>
                  </a:cxn>
                  <a:cxn ang="0">
                    <a:pos x="210" y="93"/>
                  </a:cxn>
                  <a:cxn ang="0">
                    <a:pos x="207" y="39"/>
                  </a:cxn>
                  <a:cxn ang="0">
                    <a:pos x="180" y="9"/>
                  </a:cxn>
                </a:cxnLst>
                <a:rect l="0" t="0" r="r" b="b"/>
                <a:pathLst>
                  <a:path w="262" h="321">
                    <a:moveTo>
                      <a:pt x="180" y="9"/>
                    </a:moveTo>
                    <a:cubicBezTo>
                      <a:pt x="180" y="4"/>
                      <a:pt x="195" y="0"/>
                      <a:pt x="207" y="9"/>
                    </a:cubicBezTo>
                    <a:cubicBezTo>
                      <a:pt x="219" y="18"/>
                      <a:pt x="248" y="45"/>
                      <a:pt x="255" y="66"/>
                    </a:cubicBezTo>
                    <a:cubicBezTo>
                      <a:pt x="262" y="87"/>
                      <a:pt x="260" y="109"/>
                      <a:pt x="252" y="138"/>
                    </a:cubicBezTo>
                    <a:cubicBezTo>
                      <a:pt x="244" y="167"/>
                      <a:pt x="243" y="213"/>
                      <a:pt x="207" y="243"/>
                    </a:cubicBezTo>
                    <a:cubicBezTo>
                      <a:pt x="171" y="273"/>
                      <a:pt x="71" y="315"/>
                      <a:pt x="39" y="318"/>
                    </a:cubicBezTo>
                    <a:cubicBezTo>
                      <a:pt x="7" y="321"/>
                      <a:pt x="0" y="277"/>
                      <a:pt x="12" y="261"/>
                    </a:cubicBezTo>
                    <a:cubicBezTo>
                      <a:pt x="24" y="245"/>
                      <a:pt x="85" y="239"/>
                      <a:pt x="114" y="222"/>
                    </a:cubicBezTo>
                    <a:cubicBezTo>
                      <a:pt x="143" y="205"/>
                      <a:pt x="173" y="177"/>
                      <a:pt x="189" y="156"/>
                    </a:cubicBezTo>
                    <a:cubicBezTo>
                      <a:pt x="205" y="135"/>
                      <a:pt x="207" y="112"/>
                      <a:pt x="210" y="93"/>
                    </a:cubicBezTo>
                    <a:cubicBezTo>
                      <a:pt x="213" y="74"/>
                      <a:pt x="210" y="53"/>
                      <a:pt x="207" y="39"/>
                    </a:cubicBezTo>
                    <a:cubicBezTo>
                      <a:pt x="204" y="25"/>
                      <a:pt x="180" y="14"/>
                      <a:pt x="180" y="9"/>
                    </a:cubicBezTo>
                    <a:close/>
                  </a:path>
                </a:pathLst>
              </a:custGeom>
              <a:gradFill rotWithShape="1">
                <a:gsLst>
                  <a:gs pos="0">
                    <a:srgbClr val="FFFFFF">
                      <a:alpha val="94000"/>
                    </a:srgbClr>
                  </a:gs>
                  <a:gs pos="100000">
                    <a:srgbClr val="FFFFFF">
                      <a:alpha val="0"/>
                    </a:srgbClr>
                  </a:gs>
                </a:gsLst>
                <a:lin ang="5400000" scaled="1"/>
              </a:gradFill>
              <a:ln w="9525" cap="flat" cmpd="sng">
                <a:noFill/>
                <a:prstDash val="solid"/>
                <a:round/>
                <a:headEnd/>
                <a:tailEnd/>
              </a:ln>
              <a:effectLst/>
            </p:spPr>
            <p:txBody>
              <a:bodyPr/>
              <a:lstStyle/>
              <a:p>
                <a:endParaRPr lang="en-US" sz="2399"/>
              </a:p>
            </p:txBody>
          </p:sp>
          <p:sp>
            <p:nvSpPr>
              <p:cNvPr id="32800" name="Freeform 32"/>
              <p:cNvSpPr>
                <a:spLocks/>
              </p:cNvSpPr>
              <p:nvPr/>
            </p:nvSpPr>
            <p:spPr bwMode="auto">
              <a:xfrm flipH="1">
                <a:off x="2179" y="2725"/>
                <a:ext cx="262" cy="321"/>
              </a:xfrm>
              <a:custGeom>
                <a:avLst/>
                <a:gdLst/>
                <a:ahLst/>
                <a:cxnLst>
                  <a:cxn ang="0">
                    <a:pos x="180" y="9"/>
                  </a:cxn>
                  <a:cxn ang="0">
                    <a:pos x="207" y="9"/>
                  </a:cxn>
                  <a:cxn ang="0">
                    <a:pos x="255" y="66"/>
                  </a:cxn>
                  <a:cxn ang="0">
                    <a:pos x="252" y="138"/>
                  </a:cxn>
                  <a:cxn ang="0">
                    <a:pos x="207" y="243"/>
                  </a:cxn>
                  <a:cxn ang="0">
                    <a:pos x="39" y="318"/>
                  </a:cxn>
                  <a:cxn ang="0">
                    <a:pos x="12" y="261"/>
                  </a:cxn>
                  <a:cxn ang="0">
                    <a:pos x="114" y="222"/>
                  </a:cxn>
                  <a:cxn ang="0">
                    <a:pos x="189" y="156"/>
                  </a:cxn>
                  <a:cxn ang="0">
                    <a:pos x="210" y="93"/>
                  </a:cxn>
                  <a:cxn ang="0">
                    <a:pos x="207" y="39"/>
                  </a:cxn>
                  <a:cxn ang="0">
                    <a:pos x="180" y="9"/>
                  </a:cxn>
                </a:cxnLst>
                <a:rect l="0" t="0" r="r" b="b"/>
                <a:pathLst>
                  <a:path w="262" h="321">
                    <a:moveTo>
                      <a:pt x="180" y="9"/>
                    </a:moveTo>
                    <a:cubicBezTo>
                      <a:pt x="180" y="4"/>
                      <a:pt x="195" y="0"/>
                      <a:pt x="207" y="9"/>
                    </a:cubicBezTo>
                    <a:cubicBezTo>
                      <a:pt x="219" y="18"/>
                      <a:pt x="248" y="45"/>
                      <a:pt x="255" y="66"/>
                    </a:cubicBezTo>
                    <a:cubicBezTo>
                      <a:pt x="262" y="87"/>
                      <a:pt x="260" y="109"/>
                      <a:pt x="252" y="138"/>
                    </a:cubicBezTo>
                    <a:cubicBezTo>
                      <a:pt x="244" y="167"/>
                      <a:pt x="243" y="213"/>
                      <a:pt x="207" y="243"/>
                    </a:cubicBezTo>
                    <a:cubicBezTo>
                      <a:pt x="171" y="273"/>
                      <a:pt x="71" y="315"/>
                      <a:pt x="39" y="318"/>
                    </a:cubicBezTo>
                    <a:cubicBezTo>
                      <a:pt x="7" y="321"/>
                      <a:pt x="0" y="277"/>
                      <a:pt x="12" y="261"/>
                    </a:cubicBezTo>
                    <a:cubicBezTo>
                      <a:pt x="24" y="245"/>
                      <a:pt x="85" y="239"/>
                      <a:pt x="114" y="222"/>
                    </a:cubicBezTo>
                    <a:cubicBezTo>
                      <a:pt x="143" y="205"/>
                      <a:pt x="173" y="177"/>
                      <a:pt x="189" y="156"/>
                    </a:cubicBezTo>
                    <a:cubicBezTo>
                      <a:pt x="205" y="135"/>
                      <a:pt x="207" y="112"/>
                      <a:pt x="210" y="93"/>
                    </a:cubicBezTo>
                    <a:cubicBezTo>
                      <a:pt x="213" y="74"/>
                      <a:pt x="210" y="53"/>
                      <a:pt x="207" y="39"/>
                    </a:cubicBezTo>
                    <a:cubicBezTo>
                      <a:pt x="204" y="25"/>
                      <a:pt x="180" y="14"/>
                      <a:pt x="180" y="9"/>
                    </a:cubicBezTo>
                    <a:close/>
                  </a:path>
                </a:pathLst>
              </a:custGeom>
              <a:gradFill rotWithShape="1">
                <a:gsLst>
                  <a:gs pos="0">
                    <a:srgbClr val="FFFFFF">
                      <a:alpha val="94000"/>
                    </a:srgbClr>
                  </a:gs>
                  <a:gs pos="100000">
                    <a:srgbClr val="FFFFFF">
                      <a:alpha val="0"/>
                    </a:srgbClr>
                  </a:gs>
                </a:gsLst>
                <a:lin ang="5400000" scaled="1"/>
              </a:gradFill>
              <a:ln w="9525" cap="flat" cmpd="sng">
                <a:noFill/>
                <a:prstDash val="solid"/>
                <a:round/>
                <a:headEnd/>
                <a:tailEnd/>
              </a:ln>
              <a:effectLst/>
            </p:spPr>
            <p:txBody>
              <a:bodyPr/>
              <a:lstStyle/>
              <a:p>
                <a:endParaRPr lang="en-US" sz="2399"/>
              </a:p>
            </p:txBody>
          </p:sp>
          <p:sp>
            <p:nvSpPr>
              <p:cNvPr id="32801" name="Freeform 33"/>
              <p:cNvSpPr>
                <a:spLocks/>
              </p:cNvSpPr>
              <p:nvPr/>
            </p:nvSpPr>
            <p:spPr bwMode="auto">
              <a:xfrm rot="21344244" flipH="1">
                <a:off x="2156" y="2888"/>
                <a:ext cx="262" cy="321"/>
              </a:xfrm>
              <a:custGeom>
                <a:avLst/>
                <a:gdLst/>
                <a:ahLst/>
                <a:cxnLst>
                  <a:cxn ang="0">
                    <a:pos x="180" y="9"/>
                  </a:cxn>
                  <a:cxn ang="0">
                    <a:pos x="207" y="9"/>
                  </a:cxn>
                  <a:cxn ang="0">
                    <a:pos x="255" y="66"/>
                  </a:cxn>
                  <a:cxn ang="0">
                    <a:pos x="252" y="138"/>
                  </a:cxn>
                  <a:cxn ang="0">
                    <a:pos x="207" y="243"/>
                  </a:cxn>
                  <a:cxn ang="0">
                    <a:pos x="39" y="318"/>
                  </a:cxn>
                  <a:cxn ang="0">
                    <a:pos x="12" y="261"/>
                  </a:cxn>
                  <a:cxn ang="0">
                    <a:pos x="114" y="222"/>
                  </a:cxn>
                  <a:cxn ang="0">
                    <a:pos x="189" y="156"/>
                  </a:cxn>
                  <a:cxn ang="0">
                    <a:pos x="210" y="93"/>
                  </a:cxn>
                  <a:cxn ang="0">
                    <a:pos x="207" y="39"/>
                  </a:cxn>
                  <a:cxn ang="0">
                    <a:pos x="180" y="9"/>
                  </a:cxn>
                </a:cxnLst>
                <a:rect l="0" t="0" r="r" b="b"/>
                <a:pathLst>
                  <a:path w="262" h="321">
                    <a:moveTo>
                      <a:pt x="180" y="9"/>
                    </a:moveTo>
                    <a:cubicBezTo>
                      <a:pt x="180" y="4"/>
                      <a:pt x="195" y="0"/>
                      <a:pt x="207" y="9"/>
                    </a:cubicBezTo>
                    <a:cubicBezTo>
                      <a:pt x="219" y="18"/>
                      <a:pt x="248" y="45"/>
                      <a:pt x="255" y="66"/>
                    </a:cubicBezTo>
                    <a:cubicBezTo>
                      <a:pt x="262" y="87"/>
                      <a:pt x="260" y="109"/>
                      <a:pt x="252" y="138"/>
                    </a:cubicBezTo>
                    <a:cubicBezTo>
                      <a:pt x="244" y="167"/>
                      <a:pt x="243" y="213"/>
                      <a:pt x="207" y="243"/>
                    </a:cubicBezTo>
                    <a:cubicBezTo>
                      <a:pt x="171" y="273"/>
                      <a:pt x="71" y="315"/>
                      <a:pt x="39" y="318"/>
                    </a:cubicBezTo>
                    <a:cubicBezTo>
                      <a:pt x="7" y="321"/>
                      <a:pt x="0" y="277"/>
                      <a:pt x="12" y="261"/>
                    </a:cubicBezTo>
                    <a:cubicBezTo>
                      <a:pt x="24" y="245"/>
                      <a:pt x="85" y="239"/>
                      <a:pt x="114" y="222"/>
                    </a:cubicBezTo>
                    <a:cubicBezTo>
                      <a:pt x="143" y="205"/>
                      <a:pt x="173" y="177"/>
                      <a:pt x="189" y="156"/>
                    </a:cubicBezTo>
                    <a:cubicBezTo>
                      <a:pt x="205" y="135"/>
                      <a:pt x="207" y="112"/>
                      <a:pt x="210" y="93"/>
                    </a:cubicBezTo>
                    <a:cubicBezTo>
                      <a:pt x="213" y="74"/>
                      <a:pt x="210" y="53"/>
                      <a:pt x="207" y="39"/>
                    </a:cubicBezTo>
                    <a:cubicBezTo>
                      <a:pt x="204" y="25"/>
                      <a:pt x="180" y="14"/>
                      <a:pt x="180" y="9"/>
                    </a:cubicBezTo>
                    <a:close/>
                  </a:path>
                </a:pathLst>
              </a:custGeom>
              <a:gradFill rotWithShape="1">
                <a:gsLst>
                  <a:gs pos="0">
                    <a:srgbClr val="FFFFFF">
                      <a:alpha val="94000"/>
                    </a:srgbClr>
                  </a:gs>
                  <a:gs pos="100000">
                    <a:srgbClr val="FFFFFF">
                      <a:alpha val="0"/>
                    </a:srgbClr>
                  </a:gs>
                </a:gsLst>
                <a:lin ang="5400000" scaled="1"/>
              </a:gradFill>
              <a:ln w="9525" cap="flat" cmpd="sng">
                <a:noFill/>
                <a:prstDash val="solid"/>
                <a:round/>
                <a:headEnd/>
                <a:tailEnd/>
              </a:ln>
              <a:effectLst/>
            </p:spPr>
            <p:txBody>
              <a:bodyPr/>
              <a:lstStyle/>
              <a:p>
                <a:endParaRPr lang="en-US" sz="2399"/>
              </a:p>
            </p:txBody>
          </p:sp>
          <p:sp>
            <p:nvSpPr>
              <p:cNvPr id="32802" name="Freeform 34"/>
              <p:cNvSpPr>
                <a:spLocks/>
              </p:cNvSpPr>
              <p:nvPr/>
            </p:nvSpPr>
            <p:spPr bwMode="auto">
              <a:xfrm rot="20812116" flipH="1">
                <a:off x="2151" y="3045"/>
                <a:ext cx="262" cy="321"/>
              </a:xfrm>
              <a:custGeom>
                <a:avLst/>
                <a:gdLst/>
                <a:ahLst/>
                <a:cxnLst>
                  <a:cxn ang="0">
                    <a:pos x="180" y="9"/>
                  </a:cxn>
                  <a:cxn ang="0">
                    <a:pos x="207" y="9"/>
                  </a:cxn>
                  <a:cxn ang="0">
                    <a:pos x="255" y="66"/>
                  </a:cxn>
                  <a:cxn ang="0">
                    <a:pos x="252" y="138"/>
                  </a:cxn>
                  <a:cxn ang="0">
                    <a:pos x="207" y="243"/>
                  </a:cxn>
                  <a:cxn ang="0">
                    <a:pos x="39" y="318"/>
                  </a:cxn>
                  <a:cxn ang="0">
                    <a:pos x="12" y="261"/>
                  </a:cxn>
                  <a:cxn ang="0">
                    <a:pos x="114" y="222"/>
                  </a:cxn>
                  <a:cxn ang="0">
                    <a:pos x="189" y="156"/>
                  </a:cxn>
                  <a:cxn ang="0">
                    <a:pos x="210" y="93"/>
                  </a:cxn>
                  <a:cxn ang="0">
                    <a:pos x="207" y="39"/>
                  </a:cxn>
                  <a:cxn ang="0">
                    <a:pos x="180" y="9"/>
                  </a:cxn>
                </a:cxnLst>
                <a:rect l="0" t="0" r="r" b="b"/>
                <a:pathLst>
                  <a:path w="262" h="321">
                    <a:moveTo>
                      <a:pt x="180" y="9"/>
                    </a:moveTo>
                    <a:cubicBezTo>
                      <a:pt x="180" y="4"/>
                      <a:pt x="195" y="0"/>
                      <a:pt x="207" y="9"/>
                    </a:cubicBezTo>
                    <a:cubicBezTo>
                      <a:pt x="219" y="18"/>
                      <a:pt x="248" y="45"/>
                      <a:pt x="255" y="66"/>
                    </a:cubicBezTo>
                    <a:cubicBezTo>
                      <a:pt x="262" y="87"/>
                      <a:pt x="260" y="109"/>
                      <a:pt x="252" y="138"/>
                    </a:cubicBezTo>
                    <a:cubicBezTo>
                      <a:pt x="244" y="167"/>
                      <a:pt x="243" y="213"/>
                      <a:pt x="207" y="243"/>
                    </a:cubicBezTo>
                    <a:cubicBezTo>
                      <a:pt x="171" y="273"/>
                      <a:pt x="71" y="315"/>
                      <a:pt x="39" y="318"/>
                    </a:cubicBezTo>
                    <a:cubicBezTo>
                      <a:pt x="7" y="321"/>
                      <a:pt x="0" y="277"/>
                      <a:pt x="12" y="261"/>
                    </a:cubicBezTo>
                    <a:cubicBezTo>
                      <a:pt x="24" y="245"/>
                      <a:pt x="85" y="239"/>
                      <a:pt x="114" y="222"/>
                    </a:cubicBezTo>
                    <a:cubicBezTo>
                      <a:pt x="143" y="205"/>
                      <a:pt x="173" y="177"/>
                      <a:pt x="189" y="156"/>
                    </a:cubicBezTo>
                    <a:cubicBezTo>
                      <a:pt x="205" y="135"/>
                      <a:pt x="207" y="112"/>
                      <a:pt x="210" y="93"/>
                    </a:cubicBezTo>
                    <a:cubicBezTo>
                      <a:pt x="213" y="74"/>
                      <a:pt x="210" y="53"/>
                      <a:pt x="207" y="39"/>
                    </a:cubicBezTo>
                    <a:cubicBezTo>
                      <a:pt x="204" y="25"/>
                      <a:pt x="180" y="14"/>
                      <a:pt x="180" y="9"/>
                    </a:cubicBezTo>
                    <a:close/>
                  </a:path>
                </a:pathLst>
              </a:custGeom>
              <a:gradFill rotWithShape="1">
                <a:gsLst>
                  <a:gs pos="0">
                    <a:srgbClr val="FFFFFF">
                      <a:alpha val="94000"/>
                    </a:srgbClr>
                  </a:gs>
                  <a:gs pos="100000">
                    <a:srgbClr val="FFFFFF">
                      <a:alpha val="0"/>
                    </a:srgbClr>
                  </a:gs>
                </a:gsLst>
                <a:lin ang="5400000" scaled="1"/>
              </a:gradFill>
              <a:ln w="9525" cap="flat" cmpd="sng">
                <a:noFill/>
                <a:prstDash val="solid"/>
                <a:round/>
                <a:headEnd/>
                <a:tailEnd/>
              </a:ln>
              <a:effectLst/>
            </p:spPr>
            <p:txBody>
              <a:bodyPr/>
              <a:lstStyle/>
              <a:p>
                <a:endParaRPr lang="en-US" sz="2399"/>
              </a:p>
            </p:txBody>
          </p:sp>
          <p:sp>
            <p:nvSpPr>
              <p:cNvPr id="32803" name="Freeform 35"/>
              <p:cNvSpPr>
                <a:spLocks/>
              </p:cNvSpPr>
              <p:nvPr/>
            </p:nvSpPr>
            <p:spPr bwMode="auto">
              <a:xfrm rot="20812116" flipH="1">
                <a:off x="2140" y="3196"/>
                <a:ext cx="262" cy="321"/>
              </a:xfrm>
              <a:custGeom>
                <a:avLst/>
                <a:gdLst/>
                <a:ahLst/>
                <a:cxnLst>
                  <a:cxn ang="0">
                    <a:pos x="180" y="9"/>
                  </a:cxn>
                  <a:cxn ang="0">
                    <a:pos x="207" y="9"/>
                  </a:cxn>
                  <a:cxn ang="0">
                    <a:pos x="255" y="66"/>
                  </a:cxn>
                  <a:cxn ang="0">
                    <a:pos x="252" y="138"/>
                  </a:cxn>
                  <a:cxn ang="0">
                    <a:pos x="207" y="243"/>
                  </a:cxn>
                  <a:cxn ang="0">
                    <a:pos x="39" y="318"/>
                  </a:cxn>
                  <a:cxn ang="0">
                    <a:pos x="12" y="261"/>
                  </a:cxn>
                  <a:cxn ang="0">
                    <a:pos x="114" y="222"/>
                  </a:cxn>
                  <a:cxn ang="0">
                    <a:pos x="189" y="156"/>
                  </a:cxn>
                  <a:cxn ang="0">
                    <a:pos x="210" y="93"/>
                  </a:cxn>
                  <a:cxn ang="0">
                    <a:pos x="207" y="39"/>
                  </a:cxn>
                  <a:cxn ang="0">
                    <a:pos x="180" y="9"/>
                  </a:cxn>
                </a:cxnLst>
                <a:rect l="0" t="0" r="r" b="b"/>
                <a:pathLst>
                  <a:path w="262" h="321">
                    <a:moveTo>
                      <a:pt x="180" y="9"/>
                    </a:moveTo>
                    <a:cubicBezTo>
                      <a:pt x="180" y="4"/>
                      <a:pt x="195" y="0"/>
                      <a:pt x="207" y="9"/>
                    </a:cubicBezTo>
                    <a:cubicBezTo>
                      <a:pt x="219" y="18"/>
                      <a:pt x="248" y="45"/>
                      <a:pt x="255" y="66"/>
                    </a:cubicBezTo>
                    <a:cubicBezTo>
                      <a:pt x="262" y="87"/>
                      <a:pt x="260" y="109"/>
                      <a:pt x="252" y="138"/>
                    </a:cubicBezTo>
                    <a:cubicBezTo>
                      <a:pt x="244" y="167"/>
                      <a:pt x="243" y="213"/>
                      <a:pt x="207" y="243"/>
                    </a:cubicBezTo>
                    <a:cubicBezTo>
                      <a:pt x="171" y="273"/>
                      <a:pt x="71" y="315"/>
                      <a:pt x="39" y="318"/>
                    </a:cubicBezTo>
                    <a:cubicBezTo>
                      <a:pt x="7" y="321"/>
                      <a:pt x="0" y="277"/>
                      <a:pt x="12" y="261"/>
                    </a:cubicBezTo>
                    <a:cubicBezTo>
                      <a:pt x="24" y="245"/>
                      <a:pt x="85" y="239"/>
                      <a:pt x="114" y="222"/>
                    </a:cubicBezTo>
                    <a:cubicBezTo>
                      <a:pt x="143" y="205"/>
                      <a:pt x="173" y="177"/>
                      <a:pt x="189" y="156"/>
                    </a:cubicBezTo>
                    <a:cubicBezTo>
                      <a:pt x="205" y="135"/>
                      <a:pt x="207" y="112"/>
                      <a:pt x="210" y="93"/>
                    </a:cubicBezTo>
                    <a:cubicBezTo>
                      <a:pt x="213" y="74"/>
                      <a:pt x="210" y="53"/>
                      <a:pt x="207" y="39"/>
                    </a:cubicBezTo>
                    <a:cubicBezTo>
                      <a:pt x="204" y="25"/>
                      <a:pt x="180" y="14"/>
                      <a:pt x="180" y="9"/>
                    </a:cubicBezTo>
                    <a:close/>
                  </a:path>
                </a:pathLst>
              </a:custGeom>
              <a:gradFill rotWithShape="1">
                <a:gsLst>
                  <a:gs pos="0">
                    <a:srgbClr val="FFFFFF">
                      <a:alpha val="94000"/>
                    </a:srgbClr>
                  </a:gs>
                  <a:gs pos="100000">
                    <a:srgbClr val="FFFFFF">
                      <a:alpha val="0"/>
                    </a:srgbClr>
                  </a:gs>
                </a:gsLst>
                <a:lin ang="5400000" scaled="1"/>
              </a:gradFill>
              <a:ln w="9525" cap="flat" cmpd="sng">
                <a:noFill/>
                <a:prstDash val="solid"/>
                <a:round/>
                <a:headEnd/>
                <a:tailEnd/>
              </a:ln>
              <a:effectLst/>
            </p:spPr>
            <p:txBody>
              <a:bodyPr/>
              <a:lstStyle/>
              <a:p>
                <a:endParaRPr lang="en-US" sz="2399"/>
              </a:p>
            </p:txBody>
          </p:sp>
          <p:sp>
            <p:nvSpPr>
              <p:cNvPr id="32804" name="Freeform 36"/>
              <p:cNvSpPr>
                <a:spLocks/>
              </p:cNvSpPr>
              <p:nvPr/>
            </p:nvSpPr>
            <p:spPr bwMode="auto">
              <a:xfrm rot="20620144" flipH="1">
                <a:off x="2153" y="3347"/>
                <a:ext cx="262" cy="321"/>
              </a:xfrm>
              <a:custGeom>
                <a:avLst/>
                <a:gdLst/>
                <a:ahLst/>
                <a:cxnLst>
                  <a:cxn ang="0">
                    <a:pos x="180" y="9"/>
                  </a:cxn>
                  <a:cxn ang="0">
                    <a:pos x="207" y="9"/>
                  </a:cxn>
                  <a:cxn ang="0">
                    <a:pos x="255" y="66"/>
                  </a:cxn>
                  <a:cxn ang="0">
                    <a:pos x="252" y="138"/>
                  </a:cxn>
                  <a:cxn ang="0">
                    <a:pos x="207" y="243"/>
                  </a:cxn>
                  <a:cxn ang="0">
                    <a:pos x="39" y="318"/>
                  </a:cxn>
                  <a:cxn ang="0">
                    <a:pos x="12" y="261"/>
                  </a:cxn>
                  <a:cxn ang="0">
                    <a:pos x="114" y="222"/>
                  </a:cxn>
                  <a:cxn ang="0">
                    <a:pos x="189" y="156"/>
                  </a:cxn>
                  <a:cxn ang="0">
                    <a:pos x="210" y="93"/>
                  </a:cxn>
                  <a:cxn ang="0">
                    <a:pos x="207" y="39"/>
                  </a:cxn>
                  <a:cxn ang="0">
                    <a:pos x="180" y="9"/>
                  </a:cxn>
                </a:cxnLst>
                <a:rect l="0" t="0" r="r" b="b"/>
                <a:pathLst>
                  <a:path w="262" h="321">
                    <a:moveTo>
                      <a:pt x="180" y="9"/>
                    </a:moveTo>
                    <a:cubicBezTo>
                      <a:pt x="180" y="4"/>
                      <a:pt x="195" y="0"/>
                      <a:pt x="207" y="9"/>
                    </a:cubicBezTo>
                    <a:cubicBezTo>
                      <a:pt x="219" y="18"/>
                      <a:pt x="248" y="45"/>
                      <a:pt x="255" y="66"/>
                    </a:cubicBezTo>
                    <a:cubicBezTo>
                      <a:pt x="262" y="87"/>
                      <a:pt x="260" y="109"/>
                      <a:pt x="252" y="138"/>
                    </a:cubicBezTo>
                    <a:cubicBezTo>
                      <a:pt x="244" y="167"/>
                      <a:pt x="243" y="213"/>
                      <a:pt x="207" y="243"/>
                    </a:cubicBezTo>
                    <a:cubicBezTo>
                      <a:pt x="171" y="273"/>
                      <a:pt x="71" y="315"/>
                      <a:pt x="39" y="318"/>
                    </a:cubicBezTo>
                    <a:cubicBezTo>
                      <a:pt x="7" y="321"/>
                      <a:pt x="0" y="277"/>
                      <a:pt x="12" y="261"/>
                    </a:cubicBezTo>
                    <a:cubicBezTo>
                      <a:pt x="24" y="245"/>
                      <a:pt x="85" y="239"/>
                      <a:pt x="114" y="222"/>
                    </a:cubicBezTo>
                    <a:cubicBezTo>
                      <a:pt x="143" y="205"/>
                      <a:pt x="173" y="177"/>
                      <a:pt x="189" y="156"/>
                    </a:cubicBezTo>
                    <a:cubicBezTo>
                      <a:pt x="205" y="135"/>
                      <a:pt x="207" y="112"/>
                      <a:pt x="210" y="93"/>
                    </a:cubicBezTo>
                    <a:cubicBezTo>
                      <a:pt x="213" y="74"/>
                      <a:pt x="210" y="53"/>
                      <a:pt x="207" y="39"/>
                    </a:cubicBezTo>
                    <a:cubicBezTo>
                      <a:pt x="204" y="25"/>
                      <a:pt x="180" y="14"/>
                      <a:pt x="180" y="9"/>
                    </a:cubicBezTo>
                    <a:close/>
                  </a:path>
                </a:pathLst>
              </a:custGeom>
              <a:gradFill rotWithShape="1">
                <a:gsLst>
                  <a:gs pos="0">
                    <a:srgbClr val="FFFFFF">
                      <a:alpha val="94000"/>
                    </a:srgbClr>
                  </a:gs>
                  <a:gs pos="100000">
                    <a:srgbClr val="FFFFFF">
                      <a:alpha val="0"/>
                    </a:srgbClr>
                  </a:gs>
                </a:gsLst>
                <a:lin ang="5400000" scaled="1"/>
              </a:gradFill>
              <a:ln w="9525" cap="flat" cmpd="sng">
                <a:noFill/>
                <a:prstDash val="solid"/>
                <a:round/>
                <a:headEnd/>
                <a:tailEnd/>
              </a:ln>
              <a:effectLst/>
            </p:spPr>
            <p:txBody>
              <a:bodyPr/>
              <a:lstStyle/>
              <a:p>
                <a:endParaRPr lang="en-US" sz="2399"/>
              </a:p>
            </p:txBody>
          </p:sp>
          <p:sp>
            <p:nvSpPr>
              <p:cNvPr id="32805" name="Freeform 37"/>
              <p:cNvSpPr>
                <a:spLocks/>
              </p:cNvSpPr>
              <p:nvPr/>
            </p:nvSpPr>
            <p:spPr bwMode="auto">
              <a:xfrm rot="20620144" flipH="1">
                <a:off x="2187" y="3516"/>
                <a:ext cx="262" cy="321"/>
              </a:xfrm>
              <a:custGeom>
                <a:avLst/>
                <a:gdLst/>
                <a:ahLst/>
                <a:cxnLst>
                  <a:cxn ang="0">
                    <a:pos x="180" y="9"/>
                  </a:cxn>
                  <a:cxn ang="0">
                    <a:pos x="207" y="9"/>
                  </a:cxn>
                  <a:cxn ang="0">
                    <a:pos x="255" y="66"/>
                  </a:cxn>
                  <a:cxn ang="0">
                    <a:pos x="252" y="138"/>
                  </a:cxn>
                  <a:cxn ang="0">
                    <a:pos x="207" y="243"/>
                  </a:cxn>
                  <a:cxn ang="0">
                    <a:pos x="39" y="318"/>
                  </a:cxn>
                  <a:cxn ang="0">
                    <a:pos x="12" y="261"/>
                  </a:cxn>
                  <a:cxn ang="0">
                    <a:pos x="114" y="222"/>
                  </a:cxn>
                  <a:cxn ang="0">
                    <a:pos x="189" y="156"/>
                  </a:cxn>
                  <a:cxn ang="0">
                    <a:pos x="210" y="93"/>
                  </a:cxn>
                  <a:cxn ang="0">
                    <a:pos x="207" y="39"/>
                  </a:cxn>
                  <a:cxn ang="0">
                    <a:pos x="180" y="9"/>
                  </a:cxn>
                </a:cxnLst>
                <a:rect l="0" t="0" r="r" b="b"/>
                <a:pathLst>
                  <a:path w="262" h="321">
                    <a:moveTo>
                      <a:pt x="180" y="9"/>
                    </a:moveTo>
                    <a:cubicBezTo>
                      <a:pt x="180" y="4"/>
                      <a:pt x="195" y="0"/>
                      <a:pt x="207" y="9"/>
                    </a:cubicBezTo>
                    <a:cubicBezTo>
                      <a:pt x="219" y="18"/>
                      <a:pt x="248" y="45"/>
                      <a:pt x="255" y="66"/>
                    </a:cubicBezTo>
                    <a:cubicBezTo>
                      <a:pt x="262" y="87"/>
                      <a:pt x="260" y="109"/>
                      <a:pt x="252" y="138"/>
                    </a:cubicBezTo>
                    <a:cubicBezTo>
                      <a:pt x="244" y="167"/>
                      <a:pt x="243" y="213"/>
                      <a:pt x="207" y="243"/>
                    </a:cubicBezTo>
                    <a:cubicBezTo>
                      <a:pt x="171" y="273"/>
                      <a:pt x="71" y="315"/>
                      <a:pt x="39" y="318"/>
                    </a:cubicBezTo>
                    <a:cubicBezTo>
                      <a:pt x="7" y="321"/>
                      <a:pt x="0" y="277"/>
                      <a:pt x="12" y="261"/>
                    </a:cubicBezTo>
                    <a:cubicBezTo>
                      <a:pt x="24" y="245"/>
                      <a:pt x="85" y="239"/>
                      <a:pt x="114" y="222"/>
                    </a:cubicBezTo>
                    <a:cubicBezTo>
                      <a:pt x="143" y="205"/>
                      <a:pt x="173" y="177"/>
                      <a:pt x="189" y="156"/>
                    </a:cubicBezTo>
                    <a:cubicBezTo>
                      <a:pt x="205" y="135"/>
                      <a:pt x="207" y="112"/>
                      <a:pt x="210" y="93"/>
                    </a:cubicBezTo>
                    <a:cubicBezTo>
                      <a:pt x="213" y="74"/>
                      <a:pt x="210" y="53"/>
                      <a:pt x="207" y="39"/>
                    </a:cubicBezTo>
                    <a:cubicBezTo>
                      <a:pt x="204" y="25"/>
                      <a:pt x="180" y="14"/>
                      <a:pt x="180" y="9"/>
                    </a:cubicBezTo>
                    <a:close/>
                  </a:path>
                </a:pathLst>
              </a:custGeom>
              <a:gradFill rotWithShape="1">
                <a:gsLst>
                  <a:gs pos="0">
                    <a:srgbClr val="FFFFFF">
                      <a:alpha val="94000"/>
                    </a:srgbClr>
                  </a:gs>
                  <a:gs pos="100000">
                    <a:srgbClr val="FFFFFF">
                      <a:alpha val="0"/>
                    </a:srgbClr>
                  </a:gs>
                </a:gsLst>
                <a:lin ang="5400000" scaled="1"/>
              </a:gradFill>
              <a:ln w="9525" cap="flat" cmpd="sng">
                <a:noFill/>
                <a:prstDash val="solid"/>
                <a:round/>
                <a:headEnd/>
                <a:tailEnd/>
              </a:ln>
              <a:effectLst/>
            </p:spPr>
            <p:txBody>
              <a:bodyPr/>
              <a:lstStyle/>
              <a:p>
                <a:endParaRPr lang="en-US" sz="2399"/>
              </a:p>
            </p:txBody>
          </p:sp>
          <p:sp>
            <p:nvSpPr>
              <p:cNvPr id="32806" name="Freeform 38"/>
              <p:cNvSpPr>
                <a:spLocks/>
              </p:cNvSpPr>
              <p:nvPr/>
            </p:nvSpPr>
            <p:spPr bwMode="auto">
              <a:xfrm>
                <a:off x="2568" y="2870"/>
                <a:ext cx="77" cy="128"/>
              </a:xfrm>
              <a:custGeom>
                <a:avLst/>
                <a:gdLst/>
                <a:ahLst/>
                <a:cxnLst>
                  <a:cxn ang="0">
                    <a:pos x="63" y="4"/>
                  </a:cxn>
                  <a:cxn ang="0">
                    <a:pos x="9" y="25"/>
                  </a:cxn>
                  <a:cxn ang="0">
                    <a:pos x="9" y="67"/>
                  </a:cxn>
                  <a:cxn ang="0">
                    <a:pos x="18" y="124"/>
                  </a:cxn>
                  <a:cxn ang="0">
                    <a:pos x="60" y="91"/>
                  </a:cxn>
                  <a:cxn ang="0">
                    <a:pos x="75" y="52"/>
                  </a:cxn>
                  <a:cxn ang="0">
                    <a:pos x="63" y="4"/>
                  </a:cxn>
                </a:cxnLst>
                <a:rect l="0" t="0" r="r" b="b"/>
                <a:pathLst>
                  <a:path w="77" h="128">
                    <a:moveTo>
                      <a:pt x="63" y="4"/>
                    </a:moveTo>
                    <a:cubicBezTo>
                      <a:pt x="52" y="0"/>
                      <a:pt x="18" y="15"/>
                      <a:pt x="9" y="25"/>
                    </a:cubicBezTo>
                    <a:cubicBezTo>
                      <a:pt x="0" y="35"/>
                      <a:pt x="8" y="51"/>
                      <a:pt x="9" y="67"/>
                    </a:cubicBezTo>
                    <a:cubicBezTo>
                      <a:pt x="10" y="83"/>
                      <a:pt x="10" y="120"/>
                      <a:pt x="18" y="124"/>
                    </a:cubicBezTo>
                    <a:cubicBezTo>
                      <a:pt x="26" y="128"/>
                      <a:pt x="51" y="103"/>
                      <a:pt x="60" y="91"/>
                    </a:cubicBezTo>
                    <a:cubicBezTo>
                      <a:pt x="69" y="79"/>
                      <a:pt x="73" y="68"/>
                      <a:pt x="75" y="52"/>
                    </a:cubicBezTo>
                    <a:cubicBezTo>
                      <a:pt x="77" y="36"/>
                      <a:pt x="74" y="8"/>
                      <a:pt x="63" y="4"/>
                    </a:cubicBezTo>
                    <a:close/>
                  </a:path>
                </a:pathLst>
              </a:custGeom>
              <a:solidFill>
                <a:srgbClr val="FF9966"/>
              </a:solidFill>
              <a:ln w="9525" cap="flat" cmpd="sng">
                <a:solidFill>
                  <a:schemeClr val="tx1"/>
                </a:solidFill>
                <a:prstDash val="solid"/>
                <a:round/>
                <a:headEnd/>
                <a:tailEnd/>
              </a:ln>
              <a:effectLst/>
            </p:spPr>
            <p:txBody>
              <a:bodyPr/>
              <a:lstStyle/>
              <a:p>
                <a:endParaRPr lang="en-US" sz="2399"/>
              </a:p>
            </p:txBody>
          </p:sp>
        </p:grpSp>
      </p:grpSp>
      <p:sp>
        <p:nvSpPr>
          <p:cNvPr id="32812" name="Text Box 4"/>
          <p:cNvSpPr txBox="1">
            <a:spLocks noChangeArrowheads="1"/>
          </p:cNvSpPr>
          <p:nvPr/>
        </p:nvSpPr>
        <p:spPr bwMode="auto">
          <a:xfrm>
            <a:off x="108496" y="556093"/>
            <a:ext cx="7890570" cy="630942"/>
          </a:xfrm>
          <a:prstGeom prst="rect">
            <a:avLst/>
          </a:prstGeom>
          <a:noFill/>
          <a:ln w="9525">
            <a:noFill/>
            <a:miter lim="800000"/>
            <a:headEnd/>
            <a:tailEnd/>
          </a:ln>
        </p:spPr>
        <p:txBody>
          <a:bodyPr wrap="none" anchor="ctr">
            <a:spAutoFit/>
          </a:bodyPr>
          <a:lstStyle/>
          <a:p>
            <a:pPr algn="ctr"/>
            <a:r>
              <a:rPr lang="en-GB" altLang="ko-KR" sz="3500" b="1" dirty="0" smtClean="0">
                <a:solidFill>
                  <a:schemeClr val="tx2"/>
                </a:solidFill>
                <a:latin typeface="3M Circular TT Bold" panose="020B0804020101010102" pitchFamily="34" charset="0"/>
                <a:cs typeface="3M Circular TT Bold" panose="020B0804020101010102" pitchFamily="34" charset="0"/>
              </a:rPr>
              <a:t>Kita </a:t>
            </a:r>
            <a:r>
              <a:rPr lang="en-GB" altLang="ko-KR" sz="3500" b="1" dirty="0" err="1" smtClean="0">
                <a:solidFill>
                  <a:schemeClr val="tx2"/>
                </a:solidFill>
                <a:latin typeface="3M Circular TT Bold" panose="020B0804020101010102" pitchFamily="34" charset="0"/>
                <a:cs typeface="3M Circular TT Bold" panose="020B0804020101010102" pitchFamily="34" charset="0"/>
              </a:rPr>
              <a:t>perlu</a:t>
            </a:r>
            <a:r>
              <a:rPr lang="en-GB" altLang="ko-KR" sz="3500" b="1" dirty="0" smtClean="0">
                <a:solidFill>
                  <a:schemeClr val="tx2"/>
                </a:solidFill>
                <a:latin typeface="3M Circular TT Bold" panose="020B0804020101010102" pitchFamily="34" charset="0"/>
                <a:cs typeface="3M Circular TT Bold" panose="020B0804020101010102" pitchFamily="34" charset="0"/>
              </a:rPr>
              <a:t> </a:t>
            </a:r>
            <a:r>
              <a:rPr lang="en-GB" altLang="ko-KR" sz="3500" b="1" dirty="0" err="1" smtClean="0">
                <a:solidFill>
                  <a:schemeClr val="tx2"/>
                </a:solidFill>
                <a:latin typeface="3M Circular TT Bold" panose="020B0804020101010102" pitchFamily="34" charset="0"/>
                <a:cs typeface="3M Circular TT Bold" panose="020B0804020101010102" pitchFamily="34" charset="0"/>
              </a:rPr>
              <a:t>melindungi</a:t>
            </a:r>
            <a:r>
              <a:rPr lang="en-GB" altLang="ko-KR" sz="3500" b="1" dirty="0" smtClean="0">
                <a:solidFill>
                  <a:schemeClr val="tx2"/>
                </a:solidFill>
                <a:latin typeface="3M Circular TT Bold" panose="020B0804020101010102" pitchFamily="34" charset="0"/>
                <a:cs typeface="3M Circular TT Bold" panose="020B0804020101010102" pitchFamily="34" charset="0"/>
              </a:rPr>
              <a:t> </a:t>
            </a:r>
            <a:r>
              <a:rPr lang="en-GB" altLang="ko-KR" sz="3500" b="1" dirty="0" err="1" smtClean="0">
                <a:solidFill>
                  <a:schemeClr val="tx2"/>
                </a:solidFill>
                <a:latin typeface="3M Circular TT Bold" panose="020B0804020101010102" pitchFamily="34" charset="0"/>
                <a:cs typeface="3M Circular TT Bold" panose="020B0804020101010102" pitchFamily="34" charset="0"/>
              </a:rPr>
              <a:t>paru-paru</a:t>
            </a:r>
            <a:r>
              <a:rPr lang="en-GB" altLang="ko-KR" sz="3500" b="1" dirty="0" smtClean="0">
                <a:solidFill>
                  <a:schemeClr val="tx2"/>
                </a:solidFill>
                <a:latin typeface="3M Circular TT Bold" panose="020B0804020101010102" pitchFamily="34" charset="0"/>
                <a:cs typeface="3M Circular TT Bold" panose="020B0804020101010102" pitchFamily="34" charset="0"/>
              </a:rPr>
              <a:t> </a:t>
            </a:r>
            <a:r>
              <a:rPr lang="en-GB" altLang="ko-KR" sz="3500" b="1" dirty="0" err="1" smtClean="0">
                <a:solidFill>
                  <a:schemeClr val="tx2"/>
                </a:solidFill>
                <a:latin typeface="3M Circular TT Bold" panose="020B0804020101010102" pitchFamily="34" charset="0"/>
                <a:cs typeface="3M Circular TT Bold" panose="020B0804020101010102" pitchFamily="34" charset="0"/>
              </a:rPr>
              <a:t>kita</a:t>
            </a:r>
            <a:endParaRPr lang="en-GB" altLang="ko-KR" sz="3500" b="1" dirty="0" smtClean="0">
              <a:solidFill>
                <a:schemeClr val="tx2"/>
              </a:solidFill>
              <a:latin typeface="3M Circular TT Bold" panose="020B0804020101010102" pitchFamily="34" charset="0"/>
              <a:cs typeface="3M Circular TT Bold" panose="020B0804020101010102" pitchFamily="34" charset="0"/>
            </a:endParaRPr>
          </a:p>
        </p:txBody>
      </p:sp>
      <p:grpSp>
        <p:nvGrpSpPr>
          <p:cNvPr id="55" name="그룹 54"/>
          <p:cNvGrpSpPr/>
          <p:nvPr/>
        </p:nvGrpSpPr>
        <p:grpSpPr>
          <a:xfrm>
            <a:off x="76950" y="2141943"/>
            <a:ext cx="6977029" cy="1419297"/>
            <a:chOff x="327026" y="1409700"/>
            <a:chExt cx="2944724" cy="1745061"/>
          </a:xfrm>
        </p:grpSpPr>
        <p:sp>
          <p:nvSpPr>
            <p:cNvPr id="32810" name="Text Box 42"/>
            <p:cNvSpPr txBox="1">
              <a:spLocks noChangeArrowheads="1"/>
            </p:cNvSpPr>
            <p:nvPr/>
          </p:nvSpPr>
          <p:spPr bwMode="auto">
            <a:xfrm>
              <a:off x="758737" y="1628976"/>
              <a:ext cx="2513013" cy="1525785"/>
            </a:xfrm>
            <a:prstGeom prst="rect">
              <a:avLst/>
            </a:prstGeom>
            <a:noFill/>
            <a:ln w="9525">
              <a:noFill/>
              <a:miter lim="800000"/>
              <a:headEnd/>
              <a:tailEnd/>
            </a:ln>
            <a:effectLst/>
          </p:spPr>
          <p:txBody>
            <a:bodyPr>
              <a:spAutoFit/>
            </a:bodyPr>
            <a:lstStyle/>
            <a:p>
              <a:r>
                <a:rPr lang="en-GB" altLang="ko-KR" sz="2666" b="1" dirty="0" err="1" smtClean="0">
                  <a:solidFill>
                    <a:srgbClr val="003399"/>
                  </a:solidFill>
                  <a:latin typeface="3M Circular TT Light" panose="020B0404020101020102" pitchFamily="34" charset="0"/>
                  <a:ea typeface="굴림" charset="-127"/>
                  <a:cs typeface="3M Circular TT Light" panose="020B0404020101020102" pitchFamily="34" charset="0"/>
                </a:rPr>
                <a:t>Debu</a:t>
              </a:r>
              <a:r>
                <a:rPr lang="en-GB" altLang="ko-KR" sz="2666" b="1" dirty="0" smtClean="0">
                  <a:solidFill>
                    <a:srgbClr val="003399"/>
                  </a:solidFill>
                  <a:latin typeface="3M Circular TT Light" panose="020B0404020101020102" pitchFamily="34" charset="0"/>
                  <a:ea typeface="굴림" charset="-127"/>
                  <a:cs typeface="3M Circular TT Light" panose="020B0404020101020102" pitchFamily="34" charset="0"/>
                </a:rPr>
                <a:t> </a:t>
              </a:r>
              <a:r>
                <a:rPr lang="en-GB" altLang="ko-KR" sz="2666" b="1" dirty="0" err="1" smtClean="0">
                  <a:solidFill>
                    <a:srgbClr val="003399"/>
                  </a:solidFill>
                  <a:latin typeface="3M Circular TT Light" panose="020B0404020101020102" pitchFamily="34" charset="0"/>
                  <a:ea typeface="굴림" charset="-127"/>
                  <a:cs typeface="3M Circular TT Light" panose="020B0404020101020102" pitchFamily="34" charset="0"/>
                </a:rPr>
                <a:t>dalam</a:t>
              </a:r>
              <a:r>
                <a:rPr lang="en-GB" altLang="ko-KR" sz="2666" b="1" dirty="0" smtClean="0">
                  <a:solidFill>
                    <a:srgbClr val="003399"/>
                  </a:solidFill>
                  <a:latin typeface="3M Circular TT Light" panose="020B0404020101020102" pitchFamily="34" charset="0"/>
                  <a:ea typeface="굴림" charset="-127"/>
                  <a:cs typeface="3M Circular TT Light" panose="020B0404020101020102" pitchFamily="34" charset="0"/>
                </a:rPr>
                <a:t> </a:t>
              </a:r>
              <a:r>
                <a:rPr lang="en-GB" altLang="ko-KR" sz="2666" b="1" dirty="0" err="1" smtClean="0">
                  <a:solidFill>
                    <a:srgbClr val="003399"/>
                  </a:solidFill>
                  <a:latin typeface="3M Circular TT Light" panose="020B0404020101020102" pitchFamily="34" charset="0"/>
                  <a:ea typeface="굴림" charset="-127"/>
                  <a:cs typeface="3M Circular TT Light" panose="020B0404020101020102" pitchFamily="34" charset="0"/>
                </a:rPr>
                <a:t>jumlah</a:t>
              </a:r>
              <a:r>
                <a:rPr lang="en-GB" altLang="ko-KR" sz="2666" b="1" dirty="0" smtClean="0">
                  <a:solidFill>
                    <a:srgbClr val="003399"/>
                  </a:solidFill>
                  <a:latin typeface="3M Circular TT Light" panose="020B0404020101020102" pitchFamily="34" charset="0"/>
                  <a:ea typeface="굴림" charset="-127"/>
                  <a:cs typeface="3M Circular TT Light" panose="020B0404020101020102" pitchFamily="34" charset="0"/>
                </a:rPr>
                <a:t> yang </a:t>
              </a:r>
              <a:r>
                <a:rPr lang="en-GB" altLang="ko-KR" sz="2666" b="1" dirty="0" err="1" smtClean="0">
                  <a:solidFill>
                    <a:srgbClr val="003399"/>
                  </a:solidFill>
                  <a:latin typeface="3M Circular TT Light" panose="020B0404020101020102" pitchFamily="34" charset="0"/>
                  <a:ea typeface="굴림" charset="-127"/>
                  <a:cs typeface="3M Circular TT Light" panose="020B0404020101020102" pitchFamily="34" charset="0"/>
                </a:rPr>
                <a:t>besar</a:t>
              </a:r>
              <a:endParaRPr lang="en-GB" altLang="ko-KR" sz="2666" b="1" dirty="0" smtClean="0">
                <a:solidFill>
                  <a:srgbClr val="003399"/>
                </a:solidFill>
                <a:latin typeface="3M Circular TT Light" panose="020B0404020101020102" pitchFamily="34" charset="0"/>
                <a:ea typeface="굴림" charset="-127"/>
                <a:cs typeface="3M Circular TT Light" panose="020B0404020101020102" pitchFamily="34" charset="0"/>
              </a:endParaRPr>
            </a:p>
            <a:p>
              <a:r>
                <a:rPr lang="en-GB" altLang="ko-KR" sz="2399" dirty="0" smtClean="0">
                  <a:latin typeface="3M Circular TT Light" panose="020B0404020101020102" pitchFamily="34" charset="0"/>
                  <a:ea typeface="굴림" charset="-127"/>
                  <a:cs typeface="3M Circular TT Light" panose="020B0404020101020102" pitchFamily="34" charset="0"/>
                </a:rPr>
                <a:t>(</a:t>
              </a:r>
              <a:r>
                <a:rPr lang="en-GB" altLang="ko-KR" sz="2399" dirty="0" err="1" smtClean="0">
                  <a:latin typeface="3M Circular TT Light" panose="020B0404020101020102" pitchFamily="34" charset="0"/>
                  <a:ea typeface="굴림" charset="-127"/>
                  <a:cs typeface="3M Circular TT Light" panose="020B0404020101020102" pitchFamily="34" charset="0"/>
                </a:rPr>
                <a:t>Dapat</a:t>
              </a:r>
              <a:r>
                <a:rPr lang="en-GB" altLang="ko-KR" sz="2399" dirty="0" smtClean="0">
                  <a:latin typeface="3M Circular TT Light" panose="020B0404020101020102" pitchFamily="34" charset="0"/>
                  <a:ea typeface="굴림" charset="-127"/>
                  <a:cs typeface="3M Circular TT Light" panose="020B0404020101020102" pitchFamily="34" charset="0"/>
                </a:rPr>
                <a:t> </a:t>
              </a:r>
              <a:r>
                <a:rPr lang="en-GB" altLang="ko-KR" sz="2399" dirty="0" err="1" smtClean="0">
                  <a:latin typeface="3M Circular TT Light" panose="020B0404020101020102" pitchFamily="34" charset="0"/>
                  <a:ea typeface="굴림" charset="-127"/>
                  <a:cs typeface="3M Circular TT Light" panose="020B0404020101020102" pitchFamily="34" charset="0"/>
                </a:rPr>
                <a:t>membuat</a:t>
              </a:r>
              <a:r>
                <a:rPr lang="en-GB" altLang="ko-KR" sz="2399" dirty="0" smtClean="0">
                  <a:latin typeface="3M Circular TT Light" panose="020B0404020101020102" pitchFamily="34" charset="0"/>
                  <a:ea typeface="굴림" charset="-127"/>
                  <a:cs typeface="3M Circular TT Light" panose="020B0404020101020102" pitchFamily="34" charset="0"/>
                </a:rPr>
                <a:t> </a:t>
              </a:r>
              <a:r>
                <a:rPr lang="en-GB" altLang="ko-KR" sz="2399" dirty="0" err="1" smtClean="0">
                  <a:latin typeface="3M Circular TT Light" panose="020B0404020101020102" pitchFamily="34" charset="0"/>
                  <a:ea typeface="굴림" charset="-127"/>
                  <a:cs typeface="3M Circular TT Light" panose="020B0404020101020102" pitchFamily="34" charset="0"/>
                </a:rPr>
                <a:t>perlindungan</a:t>
              </a:r>
              <a:r>
                <a:rPr lang="en-GB" altLang="ko-KR" sz="2399" dirty="0" smtClean="0">
                  <a:latin typeface="3M Circular TT Light" panose="020B0404020101020102" pitchFamily="34" charset="0"/>
                  <a:ea typeface="굴림" charset="-127"/>
                  <a:cs typeface="3M Circular TT Light" panose="020B0404020101020102" pitchFamily="34" charset="0"/>
                </a:rPr>
                <a:t> </a:t>
              </a:r>
              <a:r>
                <a:rPr lang="en-GB" altLang="ko-KR" sz="2399" dirty="0" err="1" smtClean="0">
                  <a:latin typeface="3M Circular TT Light" panose="020B0404020101020102" pitchFamily="34" charset="0"/>
                  <a:ea typeface="굴림" charset="-127"/>
                  <a:cs typeface="3M Circular TT Light" panose="020B0404020101020102" pitchFamily="34" charset="0"/>
                </a:rPr>
                <a:t>alami</a:t>
              </a:r>
              <a:r>
                <a:rPr lang="en-GB" altLang="ko-KR" sz="2399" dirty="0" smtClean="0">
                  <a:latin typeface="3M Circular TT Light" panose="020B0404020101020102" pitchFamily="34" charset="0"/>
                  <a:ea typeface="굴림" charset="-127"/>
                  <a:cs typeface="3M Circular TT Light" panose="020B0404020101020102" pitchFamily="34" charset="0"/>
                </a:rPr>
                <a:t> </a:t>
              </a:r>
              <a:r>
                <a:rPr lang="en-GB" altLang="ko-KR" sz="2399" dirty="0" err="1" smtClean="0">
                  <a:latin typeface="3M Circular TT Light" panose="020B0404020101020102" pitchFamily="34" charset="0"/>
                  <a:ea typeface="굴림" charset="-127"/>
                  <a:cs typeface="3M Circular TT Light" panose="020B0404020101020102" pitchFamily="34" charset="0"/>
                </a:rPr>
                <a:t>tubuh</a:t>
              </a:r>
              <a:r>
                <a:rPr lang="en-GB" altLang="ko-KR" sz="2399" dirty="0" smtClean="0">
                  <a:latin typeface="3M Circular TT Light" panose="020B0404020101020102" pitchFamily="34" charset="0"/>
                  <a:ea typeface="굴림" charset="-127"/>
                  <a:cs typeface="3M Circular TT Light" panose="020B0404020101020102" pitchFamily="34" charset="0"/>
                </a:rPr>
                <a:t> </a:t>
              </a:r>
              <a:r>
                <a:rPr lang="en-GB" altLang="ko-KR" sz="2399" dirty="0" err="1" smtClean="0">
                  <a:latin typeface="3M Circular TT Light" panose="020B0404020101020102" pitchFamily="34" charset="0"/>
                  <a:ea typeface="굴림" charset="-127"/>
                  <a:cs typeface="3M Circular TT Light" panose="020B0404020101020102" pitchFamily="34" charset="0"/>
                </a:rPr>
                <a:t>kewalahan</a:t>
              </a:r>
              <a:r>
                <a:rPr lang="en-GB" altLang="ko-KR" sz="2399" dirty="0" smtClean="0">
                  <a:latin typeface="3M Circular TT Light" panose="020B0404020101020102" pitchFamily="34" charset="0"/>
                  <a:ea typeface="굴림" charset="-127"/>
                  <a:cs typeface="3M Circular TT Light" panose="020B0404020101020102" pitchFamily="34" charset="0"/>
                </a:rPr>
                <a:t>)</a:t>
              </a:r>
            </a:p>
          </p:txBody>
        </p:sp>
        <p:sp>
          <p:nvSpPr>
            <p:cNvPr id="32813" name="Text Box 45"/>
            <p:cNvSpPr txBox="1">
              <a:spLocks noChangeArrowheads="1"/>
            </p:cNvSpPr>
            <p:nvPr/>
          </p:nvSpPr>
          <p:spPr bwMode="auto">
            <a:xfrm>
              <a:off x="327026" y="1409700"/>
              <a:ext cx="325562" cy="1475439"/>
            </a:xfrm>
            <a:prstGeom prst="rect">
              <a:avLst/>
            </a:prstGeom>
            <a:noFill/>
            <a:ln w="9525">
              <a:noFill/>
              <a:miter lim="800000"/>
              <a:headEnd/>
              <a:tailEnd/>
            </a:ln>
            <a:effectLst/>
          </p:spPr>
          <p:txBody>
            <a:bodyPr wrap="none">
              <a:spAutoFit/>
            </a:bodyPr>
            <a:lstStyle/>
            <a:p>
              <a:r>
                <a:rPr lang="ko-KR" altLang="en-GB" sz="7198" dirty="0">
                  <a:solidFill>
                    <a:srgbClr val="FF0000"/>
                  </a:solidFill>
                  <a:latin typeface="3M Circular TT Light" panose="020B0404020101020102" pitchFamily="34" charset="0"/>
                  <a:ea typeface="굴림" charset="-127"/>
                  <a:cs typeface="3M Circular TT Light" panose="020B0404020101020102" pitchFamily="34" charset="0"/>
                  <a:sym typeface="Wingdings" pitchFamily="2" charset="2"/>
                </a:rPr>
                <a:t></a:t>
              </a:r>
            </a:p>
          </p:txBody>
        </p:sp>
      </p:grpSp>
      <p:grpSp>
        <p:nvGrpSpPr>
          <p:cNvPr id="52" name="그룹 51"/>
          <p:cNvGrpSpPr/>
          <p:nvPr/>
        </p:nvGrpSpPr>
        <p:grpSpPr>
          <a:xfrm>
            <a:off x="63298" y="3463430"/>
            <a:ext cx="7957224" cy="1413488"/>
            <a:chOff x="5381626" y="1409700"/>
            <a:chExt cx="3656013" cy="1550929"/>
          </a:xfrm>
        </p:grpSpPr>
        <p:sp>
          <p:nvSpPr>
            <p:cNvPr id="32808" name="Text Box 40"/>
            <p:cNvSpPr txBox="1">
              <a:spLocks noChangeArrowheads="1"/>
            </p:cNvSpPr>
            <p:nvPr/>
          </p:nvSpPr>
          <p:spPr bwMode="auto">
            <a:xfrm>
              <a:off x="5864226" y="1599009"/>
              <a:ext cx="3173413" cy="1361620"/>
            </a:xfrm>
            <a:prstGeom prst="rect">
              <a:avLst/>
            </a:prstGeom>
            <a:noFill/>
            <a:ln w="9525">
              <a:noFill/>
              <a:miter lim="800000"/>
              <a:headEnd/>
              <a:tailEnd/>
            </a:ln>
            <a:effectLst/>
          </p:spPr>
          <p:txBody>
            <a:bodyPr>
              <a:spAutoFit/>
            </a:bodyPr>
            <a:lstStyle/>
            <a:p>
              <a:r>
                <a:rPr lang="en-GB" altLang="ko-KR" sz="2666" b="1" dirty="0" err="1" smtClean="0">
                  <a:solidFill>
                    <a:srgbClr val="003399"/>
                  </a:solidFill>
                  <a:latin typeface="3M Circular TT Light" panose="020B0404020101020102" pitchFamily="34" charset="0"/>
                  <a:ea typeface="굴림" charset="-127"/>
                  <a:cs typeface="3M Circular TT Light" panose="020B0404020101020102" pitchFamily="34" charset="0"/>
                </a:rPr>
                <a:t>Partikel-partikel</a:t>
              </a:r>
              <a:r>
                <a:rPr lang="en-GB" altLang="ko-KR" sz="2666" b="1" dirty="0" smtClean="0">
                  <a:solidFill>
                    <a:srgbClr val="003399"/>
                  </a:solidFill>
                  <a:latin typeface="3M Circular TT Light" panose="020B0404020101020102" pitchFamily="34" charset="0"/>
                  <a:ea typeface="굴림" charset="-127"/>
                  <a:cs typeface="3M Circular TT Light" panose="020B0404020101020102" pitchFamily="34" charset="0"/>
                </a:rPr>
                <a:t> </a:t>
              </a:r>
              <a:r>
                <a:rPr lang="en-GB" altLang="ko-KR" sz="2666" b="1" dirty="0" err="1" smtClean="0">
                  <a:solidFill>
                    <a:srgbClr val="003399"/>
                  </a:solidFill>
                  <a:latin typeface="3M Circular TT Light" panose="020B0404020101020102" pitchFamily="34" charset="0"/>
                  <a:ea typeface="굴림" charset="-127"/>
                  <a:cs typeface="3M Circular TT Light" panose="020B0404020101020102" pitchFamily="34" charset="0"/>
                </a:rPr>
                <a:t>debu</a:t>
              </a:r>
              <a:r>
                <a:rPr lang="en-GB" altLang="ko-KR" sz="2666" b="1" dirty="0" smtClean="0">
                  <a:solidFill>
                    <a:srgbClr val="003399"/>
                  </a:solidFill>
                  <a:latin typeface="3M Circular TT Light" panose="020B0404020101020102" pitchFamily="34" charset="0"/>
                  <a:ea typeface="굴림" charset="-127"/>
                  <a:cs typeface="3M Circular TT Light" panose="020B0404020101020102" pitchFamily="34" charset="0"/>
                </a:rPr>
                <a:t> </a:t>
              </a:r>
              <a:r>
                <a:rPr lang="en-GB" altLang="ko-KR" sz="2666" b="1" dirty="0" err="1" smtClean="0">
                  <a:solidFill>
                    <a:srgbClr val="003399"/>
                  </a:solidFill>
                  <a:latin typeface="3M Circular TT Light" panose="020B0404020101020102" pitchFamily="34" charset="0"/>
                  <a:ea typeface="굴림" charset="-127"/>
                  <a:cs typeface="3M Circular TT Light" panose="020B0404020101020102" pitchFamily="34" charset="0"/>
                </a:rPr>
                <a:t>beracun</a:t>
              </a:r>
              <a:endParaRPr lang="en-GB" altLang="ko-KR" sz="2666" b="1" dirty="0" smtClean="0">
                <a:solidFill>
                  <a:srgbClr val="003399"/>
                </a:solidFill>
                <a:latin typeface="3M Circular TT Light" panose="020B0404020101020102" pitchFamily="34" charset="0"/>
                <a:ea typeface="굴림" charset="-127"/>
                <a:cs typeface="3M Circular TT Light" panose="020B0404020101020102" pitchFamily="34" charset="0"/>
              </a:endParaRPr>
            </a:p>
            <a:p>
              <a:r>
                <a:rPr lang="en-GB" altLang="ko-KR" sz="2399" dirty="0" smtClean="0">
                  <a:latin typeface="3M Circular TT Light" panose="020B0404020101020102" pitchFamily="34" charset="0"/>
                  <a:ea typeface="굴림" charset="-127"/>
                  <a:cs typeface="3M Circular TT Light" panose="020B0404020101020102" pitchFamily="34" charset="0"/>
                </a:rPr>
                <a:t>(</a:t>
              </a:r>
              <a:r>
                <a:rPr lang="en-GB" altLang="ko-KR" sz="2399" dirty="0" err="1" smtClean="0">
                  <a:latin typeface="3M Circular TT Light" panose="020B0404020101020102" pitchFamily="34" charset="0"/>
                  <a:ea typeface="굴림" charset="-127"/>
                  <a:cs typeface="3M Circular TT Light" panose="020B0404020101020102" pitchFamily="34" charset="0"/>
                </a:rPr>
                <a:t>Dapat</a:t>
              </a:r>
              <a:r>
                <a:rPr lang="en-GB" altLang="ko-KR" sz="2399" dirty="0" smtClean="0">
                  <a:latin typeface="3M Circular TT Light" panose="020B0404020101020102" pitchFamily="34" charset="0"/>
                  <a:ea typeface="굴림" charset="-127"/>
                  <a:cs typeface="3M Circular TT Light" panose="020B0404020101020102" pitchFamily="34" charset="0"/>
                </a:rPr>
                <a:t> </a:t>
              </a:r>
              <a:r>
                <a:rPr lang="en-GB" altLang="ko-KR" sz="2399" dirty="0" err="1" smtClean="0">
                  <a:latin typeface="3M Circular TT Light" panose="020B0404020101020102" pitchFamily="34" charset="0"/>
                  <a:ea typeface="굴림" charset="-127"/>
                  <a:cs typeface="3M Circular TT Light" panose="020B0404020101020102" pitchFamily="34" charset="0"/>
                </a:rPr>
                <a:t>merusak</a:t>
              </a:r>
              <a:r>
                <a:rPr lang="en-GB" altLang="ko-KR" sz="2399" dirty="0" smtClean="0">
                  <a:latin typeface="3M Circular TT Light" panose="020B0404020101020102" pitchFamily="34" charset="0"/>
                  <a:ea typeface="굴림" charset="-127"/>
                  <a:cs typeface="3M Circular TT Light" panose="020B0404020101020102" pitchFamily="34" charset="0"/>
                </a:rPr>
                <a:t> </a:t>
              </a:r>
              <a:r>
                <a:rPr lang="en-GB" altLang="ko-KR" sz="2399" dirty="0" err="1" smtClean="0">
                  <a:latin typeface="3M Circular TT Light" panose="020B0404020101020102" pitchFamily="34" charset="0"/>
                  <a:ea typeface="굴림" charset="-127"/>
                  <a:cs typeface="3M Circular TT Light" panose="020B0404020101020102" pitchFamily="34" charset="0"/>
                </a:rPr>
                <a:t>paru-paru</a:t>
              </a:r>
              <a:r>
                <a:rPr lang="en-GB" altLang="ko-KR" sz="2399" dirty="0" smtClean="0">
                  <a:latin typeface="3M Circular TT Light" panose="020B0404020101020102" pitchFamily="34" charset="0"/>
                  <a:ea typeface="굴림" charset="-127"/>
                  <a:cs typeface="3M Circular TT Light" panose="020B0404020101020102" pitchFamily="34" charset="0"/>
                </a:rPr>
                <a:t> </a:t>
              </a:r>
              <a:r>
                <a:rPr lang="en-GB" altLang="ko-KR" sz="2399" dirty="0" err="1" smtClean="0">
                  <a:latin typeface="3M Circular TT Light" panose="020B0404020101020102" pitchFamily="34" charset="0"/>
                  <a:ea typeface="굴림" charset="-127"/>
                  <a:cs typeface="3M Circular TT Light" panose="020B0404020101020102" pitchFamily="34" charset="0"/>
                </a:rPr>
                <a:t>dan</a:t>
              </a:r>
              <a:r>
                <a:rPr lang="en-GB" altLang="ko-KR" sz="2399" dirty="0" smtClean="0">
                  <a:latin typeface="3M Circular TT Light" panose="020B0404020101020102" pitchFamily="34" charset="0"/>
                  <a:ea typeface="굴림" charset="-127"/>
                  <a:cs typeface="3M Circular TT Light" panose="020B0404020101020102" pitchFamily="34" charset="0"/>
                </a:rPr>
                <a:t> </a:t>
              </a:r>
              <a:r>
                <a:rPr lang="en-GB" altLang="ko-KR" sz="2399" dirty="0" err="1" smtClean="0">
                  <a:latin typeface="3M Circular TT Light" panose="020B0404020101020102" pitchFamily="34" charset="0"/>
                  <a:ea typeface="굴림" charset="-127"/>
                  <a:cs typeface="3M Circular TT Light" panose="020B0404020101020102" pitchFamily="34" charset="0"/>
                </a:rPr>
                <a:t>juga</a:t>
              </a:r>
              <a:r>
                <a:rPr lang="en-GB" altLang="ko-KR" sz="2399" dirty="0" smtClean="0">
                  <a:latin typeface="3M Circular TT Light" panose="020B0404020101020102" pitchFamily="34" charset="0"/>
                  <a:ea typeface="굴림" charset="-127"/>
                  <a:cs typeface="3M Circular TT Light" panose="020B0404020101020102" pitchFamily="34" charset="0"/>
                </a:rPr>
                <a:t> </a:t>
              </a:r>
              <a:r>
                <a:rPr lang="en-GB" altLang="ko-KR" sz="2399" dirty="0" err="1" smtClean="0">
                  <a:latin typeface="3M Circular TT Light" panose="020B0404020101020102" pitchFamily="34" charset="0"/>
                  <a:ea typeface="굴림" charset="-127"/>
                  <a:cs typeface="3M Circular TT Light" panose="020B0404020101020102" pitchFamily="34" charset="0"/>
                </a:rPr>
                <a:t>bagian</a:t>
              </a:r>
              <a:r>
                <a:rPr lang="en-GB" altLang="ko-KR" sz="2399" dirty="0" smtClean="0">
                  <a:latin typeface="3M Circular TT Light" panose="020B0404020101020102" pitchFamily="34" charset="0"/>
                  <a:ea typeface="굴림" charset="-127"/>
                  <a:cs typeface="3M Circular TT Light" panose="020B0404020101020102" pitchFamily="34" charset="0"/>
                </a:rPr>
                <a:t> </a:t>
              </a:r>
              <a:r>
                <a:rPr lang="en-GB" altLang="ko-KR" sz="2399" dirty="0" err="1" smtClean="0">
                  <a:latin typeface="3M Circular TT Light" panose="020B0404020101020102" pitchFamily="34" charset="0"/>
                  <a:ea typeface="굴림" charset="-127"/>
                  <a:cs typeface="3M Circular TT Light" panose="020B0404020101020102" pitchFamily="34" charset="0"/>
                </a:rPr>
                <a:t>tubuh</a:t>
              </a:r>
              <a:r>
                <a:rPr lang="en-GB" altLang="ko-KR" sz="2399" dirty="0" smtClean="0">
                  <a:latin typeface="3M Circular TT Light" panose="020B0404020101020102" pitchFamily="34" charset="0"/>
                  <a:ea typeface="굴림" charset="-127"/>
                  <a:cs typeface="3M Circular TT Light" panose="020B0404020101020102" pitchFamily="34" charset="0"/>
                </a:rPr>
                <a:t> yang lain)</a:t>
              </a:r>
              <a:endParaRPr lang="en-GB" altLang="ko-KR" sz="2399" dirty="0">
                <a:latin typeface="3M Circular TT Light" panose="020B0404020101020102" pitchFamily="34" charset="0"/>
                <a:ea typeface="굴림" charset="-127"/>
                <a:cs typeface="3M Circular TT Light" panose="020B0404020101020102" pitchFamily="34" charset="0"/>
              </a:endParaRPr>
            </a:p>
          </p:txBody>
        </p:sp>
        <p:sp>
          <p:nvSpPr>
            <p:cNvPr id="32814" name="Text Box 46"/>
            <p:cNvSpPr txBox="1">
              <a:spLocks noChangeArrowheads="1"/>
            </p:cNvSpPr>
            <p:nvPr/>
          </p:nvSpPr>
          <p:spPr bwMode="auto">
            <a:xfrm>
              <a:off x="5381626" y="1409700"/>
              <a:ext cx="354410" cy="1316693"/>
            </a:xfrm>
            <a:prstGeom prst="rect">
              <a:avLst/>
            </a:prstGeom>
            <a:noFill/>
            <a:ln w="9525">
              <a:noFill/>
              <a:miter lim="800000"/>
              <a:headEnd/>
              <a:tailEnd/>
            </a:ln>
            <a:effectLst/>
          </p:spPr>
          <p:txBody>
            <a:bodyPr wrap="none">
              <a:spAutoFit/>
            </a:bodyPr>
            <a:lstStyle/>
            <a:p>
              <a:r>
                <a:rPr lang="ko-KR" altLang="en-GB" sz="7198">
                  <a:solidFill>
                    <a:srgbClr val="FF0000"/>
                  </a:solidFill>
                  <a:latin typeface="3M Circular TT Light" panose="020B0404020101020102" pitchFamily="34" charset="0"/>
                  <a:ea typeface="굴림" charset="-127"/>
                  <a:cs typeface="3M Circular TT Light" panose="020B0404020101020102" pitchFamily="34" charset="0"/>
                  <a:sym typeface="Wingdings" pitchFamily="2" charset="2"/>
                </a:rPr>
                <a:t></a:t>
              </a:r>
            </a:p>
          </p:txBody>
        </p:sp>
      </p:grpSp>
      <p:grpSp>
        <p:nvGrpSpPr>
          <p:cNvPr id="53" name="그룹 52"/>
          <p:cNvGrpSpPr/>
          <p:nvPr/>
        </p:nvGrpSpPr>
        <p:grpSpPr>
          <a:xfrm>
            <a:off x="53159" y="4995973"/>
            <a:ext cx="7952635" cy="1531978"/>
            <a:chOff x="6321426" y="2543175"/>
            <a:chExt cx="2596156" cy="1149283"/>
          </a:xfrm>
        </p:grpSpPr>
        <p:sp>
          <p:nvSpPr>
            <p:cNvPr id="32809" name="Text Box 41"/>
            <p:cNvSpPr txBox="1">
              <a:spLocks noChangeArrowheads="1"/>
            </p:cNvSpPr>
            <p:nvPr/>
          </p:nvSpPr>
          <p:spPr bwMode="auto">
            <a:xfrm>
              <a:off x="6683969" y="2761499"/>
              <a:ext cx="2233613" cy="930959"/>
            </a:xfrm>
            <a:prstGeom prst="rect">
              <a:avLst/>
            </a:prstGeom>
            <a:noFill/>
            <a:ln w="9525">
              <a:noFill/>
              <a:miter lim="800000"/>
              <a:headEnd/>
              <a:tailEnd/>
            </a:ln>
            <a:effectLst/>
          </p:spPr>
          <p:txBody>
            <a:bodyPr>
              <a:spAutoFit/>
            </a:bodyPr>
            <a:lstStyle/>
            <a:p>
              <a:r>
                <a:rPr lang="en-GB" altLang="ko-KR" sz="2666" b="1" dirty="0" err="1" smtClean="0">
                  <a:solidFill>
                    <a:srgbClr val="003399"/>
                  </a:solidFill>
                  <a:latin typeface="3M Circular TT Light" panose="020B0404020101020102" pitchFamily="34" charset="0"/>
                  <a:ea typeface="굴림" charset="-127"/>
                  <a:cs typeface="3M Circular TT Light" panose="020B0404020101020102" pitchFamily="34" charset="0"/>
                </a:rPr>
                <a:t>Partikel-partikel</a:t>
              </a:r>
              <a:r>
                <a:rPr lang="en-GB" altLang="ko-KR" sz="2666" b="1" dirty="0" smtClean="0">
                  <a:solidFill>
                    <a:srgbClr val="003399"/>
                  </a:solidFill>
                  <a:latin typeface="3M Circular TT Light" panose="020B0404020101020102" pitchFamily="34" charset="0"/>
                  <a:ea typeface="굴림" charset="-127"/>
                  <a:cs typeface="3M Circular TT Light" panose="020B0404020101020102" pitchFamily="34" charset="0"/>
                </a:rPr>
                <a:t> </a:t>
              </a:r>
              <a:r>
                <a:rPr lang="en-GB" altLang="ko-KR" sz="2666" b="1" dirty="0" err="1" smtClean="0">
                  <a:solidFill>
                    <a:srgbClr val="003399"/>
                  </a:solidFill>
                  <a:latin typeface="3M Circular TT Light" panose="020B0404020101020102" pitchFamily="34" charset="0"/>
                  <a:ea typeface="굴림" charset="-127"/>
                  <a:cs typeface="3M Circular TT Light" panose="020B0404020101020102" pitchFamily="34" charset="0"/>
                </a:rPr>
                <a:t>debu</a:t>
              </a:r>
              <a:r>
                <a:rPr lang="en-GB" altLang="ko-KR" sz="2666" b="1" dirty="0" smtClean="0">
                  <a:solidFill>
                    <a:srgbClr val="003399"/>
                  </a:solidFill>
                  <a:latin typeface="3M Circular TT Light" panose="020B0404020101020102" pitchFamily="34" charset="0"/>
                  <a:ea typeface="굴림" charset="-127"/>
                  <a:cs typeface="3M Circular TT Light" panose="020B0404020101020102" pitchFamily="34" charset="0"/>
                </a:rPr>
                <a:t> </a:t>
              </a:r>
              <a:r>
                <a:rPr lang="en-GB" altLang="ko-KR" sz="2666" b="1" dirty="0" err="1" smtClean="0">
                  <a:solidFill>
                    <a:srgbClr val="003399"/>
                  </a:solidFill>
                  <a:latin typeface="3M Circular TT Light" panose="020B0404020101020102" pitchFamily="34" charset="0"/>
                  <a:ea typeface="굴림" charset="-127"/>
                  <a:cs typeface="3M Circular TT Light" panose="020B0404020101020102" pitchFamily="34" charset="0"/>
                </a:rPr>
                <a:t>sangat</a:t>
              </a:r>
              <a:r>
                <a:rPr lang="en-GB" altLang="ko-KR" sz="2666" b="1" dirty="0" smtClean="0">
                  <a:solidFill>
                    <a:srgbClr val="003399"/>
                  </a:solidFill>
                  <a:latin typeface="3M Circular TT Light" panose="020B0404020101020102" pitchFamily="34" charset="0"/>
                  <a:ea typeface="굴림" charset="-127"/>
                  <a:cs typeface="3M Circular TT Light" panose="020B0404020101020102" pitchFamily="34" charset="0"/>
                </a:rPr>
                <a:t> </a:t>
              </a:r>
              <a:r>
                <a:rPr lang="en-GB" altLang="ko-KR" sz="2666" b="1" dirty="0" err="1" smtClean="0">
                  <a:solidFill>
                    <a:srgbClr val="003399"/>
                  </a:solidFill>
                  <a:latin typeface="3M Circular TT Light" panose="020B0404020101020102" pitchFamily="34" charset="0"/>
                  <a:ea typeface="굴림" charset="-127"/>
                  <a:cs typeface="3M Circular TT Light" panose="020B0404020101020102" pitchFamily="34" charset="0"/>
                </a:rPr>
                <a:t>kecil</a:t>
              </a:r>
              <a:endParaRPr lang="en-GB" altLang="ko-KR" sz="2666" b="1" dirty="0" smtClean="0">
                <a:solidFill>
                  <a:srgbClr val="003399"/>
                </a:solidFill>
                <a:latin typeface="3M Circular TT Light" panose="020B0404020101020102" pitchFamily="34" charset="0"/>
                <a:ea typeface="굴림" charset="-127"/>
                <a:cs typeface="3M Circular TT Light" panose="020B0404020101020102" pitchFamily="34" charset="0"/>
              </a:endParaRPr>
            </a:p>
            <a:p>
              <a:r>
                <a:rPr lang="en-GB" altLang="ko-KR" sz="2399" dirty="0" smtClean="0">
                  <a:latin typeface="3M Circular TT Light" panose="020B0404020101020102" pitchFamily="34" charset="0"/>
                  <a:ea typeface="굴림" charset="-127"/>
                  <a:cs typeface="3M Circular TT Light" panose="020B0404020101020102" pitchFamily="34" charset="0"/>
                </a:rPr>
                <a:t>(</a:t>
              </a:r>
              <a:r>
                <a:rPr lang="en-GB" altLang="ko-KR" sz="2399" dirty="0" err="1" smtClean="0">
                  <a:latin typeface="3M Circular TT Light" panose="020B0404020101020102" pitchFamily="34" charset="0"/>
                  <a:ea typeface="굴림" charset="-127"/>
                  <a:cs typeface="3M Circular TT Light" panose="020B0404020101020102" pitchFamily="34" charset="0"/>
                </a:rPr>
                <a:t>Dapat</a:t>
              </a:r>
              <a:r>
                <a:rPr lang="en-GB" altLang="ko-KR" sz="2399" dirty="0" smtClean="0">
                  <a:latin typeface="3M Circular TT Light" panose="020B0404020101020102" pitchFamily="34" charset="0"/>
                  <a:ea typeface="굴림" charset="-127"/>
                  <a:cs typeface="3M Circular TT Light" panose="020B0404020101020102" pitchFamily="34" charset="0"/>
                </a:rPr>
                <a:t> </a:t>
              </a:r>
              <a:r>
                <a:rPr lang="en-GB" altLang="ko-KR" sz="2399" dirty="0" err="1" smtClean="0">
                  <a:latin typeface="3M Circular TT Light" panose="020B0404020101020102" pitchFamily="34" charset="0"/>
                  <a:ea typeface="굴림" charset="-127"/>
                  <a:cs typeface="3M Circular TT Light" panose="020B0404020101020102" pitchFamily="34" charset="0"/>
                </a:rPr>
                <a:t>melewati</a:t>
              </a:r>
              <a:r>
                <a:rPr lang="en-GB" altLang="ko-KR" sz="2399" dirty="0" smtClean="0">
                  <a:latin typeface="3M Circular TT Light" panose="020B0404020101020102" pitchFamily="34" charset="0"/>
                  <a:ea typeface="굴림" charset="-127"/>
                  <a:cs typeface="3M Circular TT Light" panose="020B0404020101020102" pitchFamily="34" charset="0"/>
                </a:rPr>
                <a:t> </a:t>
              </a:r>
              <a:r>
                <a:rPr lang="en-GB" altLang="ko-KR" sz="2399" dirty="0" err="1" smtClean="0">
                  <a:latin typeface="3M Circular TT Light" panose="020B0404020101020102" pitchFamily="34" charset="0"/>
                  <a:ea typeface="굴림" charset="-127"/>
                  <a:cs typeface="3M Circular TT Light" panose="020B0404020101020102" pitchFamily="34" charset="0"/>
                </a:rPr>
                <a:t>sebagian</a:t>
              </a:r>
              <a:r>
                <a:rPr lang="en-GB" altLang="ko-KR" sz="2399" dirty="0" smtClean="0">
                  <a:latin typeface="3M Circular TT Light" panose="020B0404020101020102" pitchFamily="34" charset="0"/>
                  <a:ea typeface="굴림" charset="-127"/>
                  <a:cs typeface="3M Circular TT Light" panose="020B0404020101020102" pitchFamily="34" charset="0"/>
                </a:rPr>
                <a:t> </a:t>
              </a:r>
              <a:r>
                <a:rPr lang="en-GB" altLang="ko-KR" sz="2399" dirty="0" err="1" smtClean="0">
                  <a:latin typeface="3M Circular TT Light" panose="020B0404020101020102" pitchFamily="34" charset="0"/>
                  <a:ea typeface="굴림" charset="-127"/>
                  <a:cs typeface="3M Circular TT Light" panose="020B0404020101020102" pitchFamily="34" charset="0"/>
                </a:rPr>
                <a:t>besar</a:t>
              </a:r>
              <a:r>
                <a:rPr lang="en-GB" altLang="ko-KR" sz="2399" dirty="0" smtClean="0">
                  <a:latin typeface="3M Circular TT Light" panose="020B0404020101020102" pitchFamily="34" charset="0"/>
                  <a:ea typeface="굴림" charset="-127"/>
                  <a:cs typeface="3M Circular TT Light" panose="020B0404020101020102" pitchFamily="34" charset="0"/>
                </a:rPr>
                <a:t> </a:t>
              </a:r>
              <a:r>
                <a:rPr lang="en-GB" altLang="ko-KR" sz="2399" dirty="0" err="1" smtClean="0">
                  <a:latin typeface="3M Circular TT Light" panose="020B0404020101020102" pitchFamily="34" charset="0"/>
                  <a:ea typeface="굴림" charset="-127"/>
                  <a:cs typeface="3M Circular TT Light" panose="020B0404020101020102" pitchFamily="34" charset="0"/>
                </a:rPr>
                <a:t>perlindungan</a:t>
              </a:r>
              <a:r>
                <a:rPr lang="en-GB" altLang="ko-KR" sz="2399" dirty="0" smtClean="0">
                  <a:latin typeface="3M Circular TT Light" panose="020B0404020101020102" pitchFamily="34" charset="0"/>
                  <a:ea typeface="굴림" charset="-127"/>
                  <a:cs typeface="3M Circular TT Light" panose="020B0404020101020102" pitchFamily="34" charset="0"/>
                </a:rPr>
                <a:t> </a:t>
              </a:r>
              <a:r>
                <a:rPr lang="en-GB" altLang="ko-KR" sz="2399" dirty="0" err="1" smtClean="0">
                  <a:latin typeface="3M Circular TT Light" panose="020B0404020101020102" pitchFamily="34" charset="0"/>
                  <a:ea typeface="굴림" charset="-127"/>
                  <a:cs typeface="3M Circular TT Light" panose="020B0404020101020102" pitchFamily="34" charset="0"/>
                </a:rPr>
                <a:t>alami</a:t>
              </a:r>
              <a:r>
                <a:rPr lang="en-GB" altLang="ko-KR" sz="2399" dirty="0" smtClean="0">
                  <a:latin typeface="3M Circular TT Light" panose="020B0404020101020102" pitchFamily="34" charset="0"/>
                  <a:ea typeface="굴림" charset="-127"/>
                  <a:cs typeface="3M Circular TT Light" panose="020B0404020101020102" pitchFamily="34" charset="0"/>
                </a:rPr>
                <a:t> </a:t>
              </a:r>
              <a:r>
                <a:rPr lang="en-GB" altLang="ko-KR" sz="2399" dirty="0" err="1" smtClean="0">
                  <a:latin typeface="3M Circular TT Light" panose="020B0404020101020102" pitchFamily="34" charset="0"/>
                  <a:ea typeface="굴림" charset="-127"/>
                  <a:cs typeface="3M Circular TT Light" panose="020B0404020101020102" pitchFamily="34" charset="0"/>
                </a:rPr>
                <a:t>tubuh</a:t>
              </a:r>
              <a:r>
                <a:rPr lang="en-GB" altLang="ko-KR" sz="2399" dirty="0">
                  <a:latin typeface="3M Circular TT Light" panose="020B0404020101020102" pitchFamily="34" charset="0"/>
                  <a:ea typeface="굴림" charset="-127"/>
                  <a:cs typeface="3M Circular TT Light" panose="020B0404020101020102" pitchFamily="34" charset="0"/>
                </a:rPr>
                <a:t> </a:t>
              </a:r>
              <a:r>
                <a:rPr lang="en-GB" altLang="ko-KR" sz="2399" dirty="0" err="1" smtClean="0">
                  <a:latin typeface="3M Circular TT Light" panose="020B0404020101020102" pitchFamily="34" charset="0"/>
                  <a:ea typeface="굴림" charset="-127"/>
                  <a:cs typeface="3M Circular TT Light" panose="020B0404020101020102" pitchFamily="34" charset="0"/>
                </a:rPr>
                <a:t>untuk</a:t>
              </a:r>
              <a:r>
                <a:rPr lang="en-GB" altLang="ko-KR" sz="2399" dirty="0" smtClean="0">
                  <a:latin typeface="3M Circular TT Light" panose="020B0404020101020102" pitchFamily="34" charset="0"/>
                  <a:ea typeface="굴림" charset="-127"/>
                  <a:cs typeface="3M Circular TT Light" panose="020B0404020101020102" pitchFamily="34" charset="0"/>
                </a:rPr>
                <a:t> </a:t>
              </a:r>
              <a:r>
                <a:rPr lang="en-GB" altLang="ko-KR" sz="2399" dirty="0" err="1" smtClean="0">
                  <a:latin typeface="3M Circular TT Light" panose="020B0404020101020102" pitchFamily="34" charset="0"/>
                  <a:ea typeface="굴림" charset="-127"/>
                  <a:cs typeface="3M Circular TT Light" panose="020B0404020101020102" pitchFamily="34" charset="0"/>
                </a:rPr>
                <a:t>memasuki</a:t>
              </a:r>
              <a:r>
                <a:rPr lang="en-GB" altLang="ko-KR" sz="2399" dirty="0" smtClean="0">
                  <a:latin typeface="3M Circular TT Light" panose="020B0404020101020102" pitchFamily="34" charset="0"/>
                  <a:ea typeface="굴림" charset="-127"/>
                  <a:cs typeface="3M Circular TT Light" panose="020B0404020101020102" pitchFamily="34" charset="0"/>
                </a:rPr>
                <a:t> </a:t>
              </a:r>
              <a:r>
                <a:rPr lang="en-GB" altLang="ko-KR" sz="2399" dirty="0" err="1" smtClean="0">
                  <a:latin typeface="3M Circular TT Light" panose="020B0404020101020102" pitchFamily="34" charset="0"/>
                  <a:ea typeface="굴림" charset="-127"/>
                  <a:cs typeface="3M Circular TT Light" panose="020B0404020101020102" pitchFamily="34" charset="0"/>
                </a:rPr>
                <a:t>paru-paru</a:t>
              </a:r>
              <a:r>
                <a:rPr lang="en-GB" altLang="ko-KR" sz="2399" dirty="0" smtClean="0">
                  <a:latin typeface="3M Circular TT Light" panose="020B0404020101020102" pitchFamily="34" charset="0"/>
                  <a:ea typeface="굴림" charset="-127"/>
                  <a:cs typeface="3M Circular TT Light" panose="020B0404020101020102" pitchFamily="34" charset="0"/>
                </a:rPr>
                <a:t>)</a:t>
              </a:r>
            </a:p>
          </p:txBody>
        </p:sp>
        <p:sp>
          <p:nvSpPr>
            <p:cNvPr id="32816" name="Text Box 48"/>
            <p:cNvSpPr txBox="1">
              <a:spLocks noChangeArrowheads="1"/>
            </p:cNvSpPr>
            <p:nvPr/>
          </p:nvSpPr>
          <p:spPr bwMode="auto">
            <a:xfrm>
              <a:off x="6321426" y="2543175"/>
              <a:ext cx="251814" cy="900241"/>
            </a:xfrm>
            <a:prstGeom prst="rect">
              <a:avLst/>
            </a:prstGeom>
            <a:noFill/>
            <a:ln w="9525">
              <a:noFill/>
              <a:miter lim="800000"/>
              <a:headEnd/>
              <a:tailEnd/>
            </a:ln>
            <a:effectLst/>
          </p:spPr>
          <p:txBody>
            <a:bodyPr wrap="none">
              <a:spAutoFit/>
            </a:bodyPr>
            <a:lstStyle/>
            <a:p>
              <a:r>
                <a:rPr lang="ko-KR" altLang="en-GB" sz="7198">
                  <a:solidFill>
                    <a:srgbClr val="FF0000"/>
                  </a:solidFill>
                  <a:latin typeface="3M Circular TT Light" panose="020B0404020101020102" pitchFamily="34" charset="0"/>
                  <a:ea typeface="굴림" charset="-127"/>
                  <a:cs typeface="3M Circular TT Light" panose="020B0404020101020102" pitchFamily="34" charset="0"/>
                  <a:sym typeface="Wingdings" pitchFamily="2" charset="2"/>
                </a:rPr>
                <a:t></a:t>
              </a:r>
            </a:p>
          </p:txBody>
        </p:sp>
      </p:grpSp>
    </p:spTree>
    <p:extLst>
      <p:ext uri="{BB962C8B-B14F-4D97-AF65-F5344CB8AC3E}">
        <p14:creationId xmlns:p14="http://schemas.microsoft.com/office/powerpoint/2010/main" val="366831073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F5214C-0A5D-4A76-8F09-4054FD4EEE30}"/>
              </a:ext>
            </a:extLst>
          </p:cNvPr>
          <p:cNvSpPr>
            <a:spLocks noGrp="1"/>
          </p:cNvSpPr>
          <p:nvPr>
            <p:ph type="ftr" sz="quarter" idx="11"/>
          </p:nvPr>
        </p:nvSpPr>
        <p:spPr/>
        <p:txBody>
          <a:bodyPr/>
          <a:lstStyle/>
          <a:p>
            <a:r>
              <a:rPr lang="en-GB"/>
              <a:t>© 2018 International Society for Respiratory Protection.  All rights reserved.</a:t>
            </a:r>
            <a:endParaRPr lang="en-GB" dirty="0"/>
          </a:p>
        </p:txBody>
      </p:sp>
      <p:sp>
        <p:nvSpPr>
          <p:cNvPr id="6" name="Slide Number Placeholder 5">
            <a:extLst>
              <a:ext uri="{FF2B5EF4-FFF2-40B4-BE49-F238E27FC236}">
                <a16:creationId xmlns:a16="http://schemas.microsoft.com/office/drawing/2014/main" id="{083119DB-87EC-48F7-8913-754883BE63D9}"/>
              </a:ext>
            </a:extLst>
          </p:cNvPr>
          <p:cNvSpPr>
            <a:spLocks noGrp="1"/>
          </p:cNvSpPr>
          <p:nvPr>
            <p:ph type="sldNum" sz="quarter" idx="12"/>
          </p:nvPr>
        </p:nvSpPr>
        <p:spPr/>
        <p:txBody>
          <a:bodyPr/>
          <a:lstStyle/>
          <a:p>
            <a:fld id="{F36C87F6-986D-49E6-AF40-1B3A1EE8064D}" type="slidenum">
              <a:rPr lang="en-GB" smtClean="0"/>
              <a:t>6</a:t>
            </a:fld>
            <a:endParaRPr lang="en-GB"/>
          </a:p>
        </p:txBody>
      </p:sp>
      <p:sp>
        <p:nvSpPr>
          <p:cNvPr id="2" name="Rectangle 1">
            <a:extLst>
              <a:ext uri="{FF2B5EF4-FFF2-40B4-BE49-F238E27FC236}">
                <a16:creationId xmlns:a16="http://schemas.microsoft.com/office/drawing/2014/main" id="{27B1CCBF-107B-4D7D-8035-D25C07BF4B73}"/>
              </a:ext>
            </a:extLst>
          </p:cNvPr>
          <p:cNvSpPr/>
          <p:nvPr/>
        </p:nvSpPr>
        <p:spPr>
          <a:xfrm>
            <a:off x="6072946" y="2057400"/>
            <a:ext cx="5471477" cy="4462760"/>
          </a:xfrm>
          <a:prstGeom prst="rect">
            <a:avLst/>
          </a:prstGeom>
        </p:spPr>
        <p:txBody>
          <a:bodyPr wrap="square">
            <a:spAutoFit/>
          </a:bodyPr>
          <a:lstStyle/>
          <a:p>
            <a:pPr algn="ctr"/>
            <a:r>
              <a:rPr lang="en-GB" sz="7200" b="1" dirty="0" err="1" smtClean="0">
                <a:solidFill>
                  <a:schemeClr val="tx2"/>
                </a:solidFill>
                <a:latin typeface="3M Circular TT Bold" panose="020B0804020101010102" pitchFamily="34" charset="0"/>
                <a:cs typeface="3M Circular TT Bold" panose="020B0804020101010102" pitchFamily="34" charset="0"/>
              </a:rPr>
              <a:t>Saya</a:t>
            </a:r>
            <a:r>
              <a:rPr lang="en-GB" sz="7200" b="1" dirty="0" smtClean="0">
                <a:solidFill>
                  <a:schemeClr val="tx2"/>
                </a:solidFill>
                <a:latin typeface="3M Circular TT Bold" panose="020B0804020101010102" pitchFamily="34" charset="0"/>
                <a:cs typeface="3M Circular TT Bold" panose="020B0804020101010102" pitchFamily="34" charset="0"/>
              </a:rPr>
              <a:t> </a:t>
            </a:r>
            <a:r>
              <a:rPr lang="en-GB" sz="7200" b="1" dirty="0" err="1" smtClean="0">
                <a:solidFill>
                  <a:schemeClr val="tx2"/>
                </a:solidFill>
                <a:latin typeface="3M Circular TT Bold" panose="020B0804020101010102" pitchFamily="34" charset="0"/>
                <a:cs typeface="3M Circular TT Bold" panose="020B0804020101010102" pitchFamily="34" charset="0"/>
              </a:rPr>
              <a:t>merasa</a:t>
            </a:r>
            <a:r>
              <a:rPr lang="en-GB" sz="7200" b="1" dirty="0" smtClean="0">
                <a:solidFill>
                  <a:schemeClr val="tx2"/>
                </a:solidFill>
                <a:latin typeface="3M Circular TT Bold" panose="020B0804020101010102" pitchFamily="34" charset="0"/>
                <a:cs typeface="3M Circular TT Bold" panose="020B0804020101010102" pitchFamily="34" charset="0"/>
              </a:rPr>
              <a:t> OK</a:t>
            </a:r>
            <a:endParaRPr lang="en-GB" sz="7200" b="1" dirty="0">
              <a:solidFill>
                <a:schemeClr val="tx2"/>
              </a:solidFill>
              <a:latin typeface="3M Circular TT Bold" panose="020B0804020101010102" pitchFamily="34" charset="0"/>
              <a:cs typeface="3M Circular TT Bold" panose="020B0804020101010102" pitchFamily="34" charset="0"/>
            </a:endParaRPr>
          </a:p>
          <a:p>
            <a:pPr algn="ctr"/>
            <a:r>
              <a:rPr lang="en-GB" sz="2800" b="1" dirty="0" err="1" smtClean="0">
                <a:solidFill>
                  <a:schemeClr val="tx2"/>
                </a:solidFill>
                <a:latin typeface="3M Circular TT Bold" panose="020B0804020101010102" pitchFamily="34" charset="0"/>
                <a:cs typeface="3M Circular TT Bold" panose="020B0804020101010102" pitchFamily="34" charset="0"/>
              </a:rPr>
              <a:t>Mengirup</a:t>
            </a:r>
            <a:r>
              <a:rPr lang="en-GB" sz="2800" b="1" dirty="0" smtClean="0">
                <a:solidFill>
                  <a:schemeClr val="tx2"/>
                </a:solidFill>
                <a:latin typeface="3M Circular TT Bold" panose="020B0804020101010102" pitchFamily="34" charset="0"/>
                <a:cs typeface="3M Circular TT Bold" panose="020B0804020101010102" pitchFamily="34" charset="0"/>
              </a:rPr>
              <a:t> </a:t>
            </a:r>
            <a:r>
              <a:rPr lang="en-GB" sz="2800" b="1" dirty="0" err="1" smtClean="0">
                <a:solidFill>
                  <a:schemeClr val="tx2"/>
                </a:solidFill>
                <a:latin typeface="3M Circular TT Bold" panose="020B0804020101010102" pitchFamily="34" charset="0"/>
                <a:cs typeface="3M Circular TT Bold" panose="020B0804020101010102" pitchFamily="34" charset="0"/>
              </a:rPr>
              <a:t>debu</a:t>
            </a:r>
            <a:r>
              <a:rPr lang="en-GB" sz="2800" b="1" dirty="0" smtClean="0">
                <a:solidFill>
                  <a:schemeClr val="tx2"/>
                </a:solidFill>
                <a:latin typeface="3M Circular TT Bold" panose="020B0804020101010102" pitchFamily="34" charset="0"/>
                <a:cs typeface="3M Circular TT Bold" panose="020B0804020101010102" pitchFamily="34" charset="0"/>
              </a:rPr>
              <a:t> </a:t>
            </a:r>
            <a:r>
              <a:rPr lang="en-GB" sz="2800" b="1" dirty="0" err="1" smtClean="0">
                <a:solidFill>
                  <a:schemeClr val="tx2"/>
                </a:solidFill>
                <a:latin typeface="3M Circular TT Bold" panose="020B0804020101010102" pitchFamily="34" charset="0"/>
                <a:cs typeface="3M Circular TT Bold" panose="020B0804020101010102" pitchFamily="34" charset="0"/>
              </a:rPr>
              <a:t>dapat</a:t>
            </a:r>
            <a:r>
              <a:rPr lang="en-GB" sz="2800" b="1" dirty="0" smtClean="0">
                <a:solidFill>
                  <a:schemeClr val="tx2"/>
                </a:solidFill>
                <a:latin typeface="3M Circular TT Bold" panose="020B0804020101010102" pitchFamily="34" charset="0"/>
                <a:cs typeface="3M Circular TT Bold" panose="020B0804020101010102" pitchFamily="34" charset="0"/>
              </a:rPr>
              <a:t> </a:t>
            </a:r>
            <a:r>
              <a:rPr lang="en-GB" sz="2800" b="1" dirty="0" err="1" smtClean="0">
                <a:solidFill>
                  <a:schemeClr val="tx2"/>
                </a:solidFill>
                <a:latin typeface="3M Circular TT Bold" panose="020B0804020101010102" pitchFamily="34" charset="0"/>
                <a:cs typeface="3M Circular TT Bold" panose="020B0804020101010102" pitchFamily="34" charset="0"/>
              </a:rPr>
              <a:t>menyebarkan</a:t>
            </a:r>
            <a:r>
              <a:rPr lang="en-GB" sz="2800" b="1" dirty="0">
                <a:solidFill>
                  <a:schemeClr val="tx2"/>
                </a:solidFill>
                <a:latin typeface="3M Circular TT Bold" panose="020B0804020101010102" pitchFamily="34" charset="0"/>
                <a:cs typeface="3M Circular TT Bold" panose="020B0804020101010102" pitchFamily="34" charset="0"/>
              </a:rPr>
              <a:t> </a:t>
            </a:r>
            <a:r>
              <a:rPr lang="en-GB" sz="2800" b="1" dirty="0" err="1" smtClean="0">
                <a:solidFill>
                  <a:schemeClr val="tx2"/>
                </a:solidFill>
                <a:latin typeface="3M Circular TT Bold" panose="020B0804020101010102" pitchFamily="34" charset="0"/>
                <a:cs typeface="3M Circular TT Bold" panose="020B0804020101010102" pitchFamily="34" charset="0"/>
              </a:rPr>
              <a:t>dampak</a:t>
            </a:r>
            <a:r>
              <a:rPr lang="en-GB" sz="2800" b="1" dirty="0" smtClean="0">
                <a:solidFill>
                  <a:schemeClr val="tx2"/>
                </a:solidFill>
                <a:latin typeface="3M Circular TT Bold" panose="020B0804020101010102" pitchFamily="34" charset="0"/>
                <a:cs typeface="3M Circular TT Bold" panose="020B0804020101010102" pitchFamily="34" charset="0"/>
              </a:rPr>
              <a:t> </a:t>
            </a:r>
            <a:r>
              <a:rPr lang="en-GB" sz="2800" b="1" dirty="0" err="1" smtClean="0">
                <a:solidFill>
                  <a:schemeClr val="tx2"/>
                </a:solidFill>
                <a:latin typeface="3M Circular TT Bold" panose="020B0804020101010102" pitchFamily="34" charset="0"/>
                <a:cs typeface="3M Circular TT Bold" panose="020B0804020101010102" pitchFamily="34" charset="0"/>
              </a:rPr>
              <a:t>jangka</a:t>
            </a:r>
            <a:r>
              <a:rPr lang="en-GB" sz="2800" b="1" dirty="0" smtClean="0">
                <a:solidFill>
                  <a:schemeClr val="tx2"/>
                </a:solidFill>
                <a:latin typeface="3M Circular TT Bold" panose="020B0804020101010102" pitchFamily="34" charset="0"/>
                <a:cs typeface="3M Circular TT Bold" panose="020B0804020101010102" pitchFamily="34" charset="0"/>
              </a:rPr>
              <a:t> </a:t>
            </a:r>
            <a:r>
              <a:rPr lang="en-GB" sz="2800" b="1" dirty="0" err="1" smtClean="0">
                <a:solidFill>
                  <a:schemeClr val="tx2"/>
                </a:solidFill>
                <a:latin typeface="3M Circular TT Bold" panose="020B0804020101010102" pitchFamily="34" charset="0"/>
                <a:cs typeface="3M Circular TT Bold" panose="020B0804020101010102" pitchFamily="34" charset="0"/>
              </a:rPr>
              <a:t>panjang</a:t>
            </a:r>
            <a:r>
              <a:rPr lang="en-GB" sz="2800" b="1" dirty="0" smtClean="0">
                <a:solidFill>
                  <a:schemeClr val="tx2"/>
                </a:solidFill>
                <a:latin typeface="3M Circular TT Bold" panose="020B0804020101010102" pitchFamily="34" charset="0"/>
                <a:cs typeface="3M Circular TT Bold" panose="020B0804020101010102" pitchFamily="34" charset="0"/>
              </a:rPr>
              <a:t> </a:t>
            </a:r>
            <a:r>
              <a:rPr lang="en-GB" sz="2800" b="1" dirty="0" err="1" smtClean="0">
                <a:solidFill>
                  <a:schemeClr val="tx2"/>
                </a:solidFill>
                <a:latin typeface="3M Circular TT Bold" panose="020B0804020101010102" pitchFamily="34" charset="0"/>
                <a:cs typeface="3M Circular TT Bold" panose="020B0804020101010102" pitchFamily="34" charset="0"/>
              </a:rPr>
              <a:t>bagi</a:t>
            </a:r>
            <a:r>
              <a:rPr lang="en-GB" sz="2800" b="1" dirty="0" smtClean="0">
                <a:solidFill>
                  <a:schemeClr val="tx2"/>
                </a:solidFill>
                <a:latin typeface="3M Circular TT Bold" panose="020B0804020101010102" pitchFamily="34" charset="0"/>
                <a:cs typeface="3M Circular TT Bold" panose="020B0804020101010102" pitchFamily="34" charset="0"/>
              </a:rPr>
              <a:t> </a:t>
            </a:r>
            <a:r>
              <a:rPr lang="en-GB" sz="2800" b="1" dirty="0" err="1" smtClean="0">
                <a:solidFill>
                  <a:schemeClr val="tx2"/>
                </a:solidFill>
                <a:latin typeface="3M Circular TT Bold" panose="020B0804020101010102" pitchFamily="34" charset="0"/>
                <a:cs typeface="3M Circular TT Bold" panose="020B0804020101010102" pitchFamily="34" charset="0"/>
              </a:rPr>
              <a:t>kesehatan</a:t>
            </a:r>
            <a:r>
              <a:rPr lang="en-GB" sz="2800" b="1" dirty="0" smtClean="0">
                <a:solidFill>
                  <a:schemeClr val="tx2"/>
                </a:solidFill>
                <a:latin typeface="3M Circular TT Bold" panose="020B0804020101010102" pitchFamily="34" charset="0"/>
                <a:cs typeface="3M Circular TT Bold" panose="020B0804020101010102" pitchFamily="34" charset="0"/>
              </a:rPr>
              <a:t> </a:t>
            </a:r>
            <a:r>
              <a:rPr lang="en-GB" sz="2800" b="1" dirty="0" err="1" smtClean="0">
                <a:solidFill>
                  <a:schemeClr val="tx2"/>
                </a:solidFill>
                <a:latin typeface="3M Circular TT Bold" panose="020B0804020101010102" pitchFamily="34" charset="0"/>
                <a:cs typeface="3M Circular TT Bold" panose="020B0804020101010102" pitchFamily="34" charset="0"/>
              </a:rPr>
              <a:t>Anda</a:t>
            </a:r>
            <a:r>
              <a:rPr lang="en-GB" sz="2800" b="1" dirty="0" smtClean="0">
                <a:solidFill>
                  <a:schemeClr val="tx2"/>
                </a:solidFill>
                <a:latin typeface="3M Circular TT Bold" panose="020B0804020101010102" pitchFamily="34" charset="0"/>
                <a:cs typeface="3M Circular TT Bold" panose="020B0804020101010102" pitchFamily="34" charset="0"/>
              </a:rPr>
              <a:t>. </a:t>
            </a:r>
            <a:r>
              <a:rPr lang="en-GB" sz="2800" b="1" dirty="0" err="1" smtClean="0">
                <a:solidFill>
                  <a:schemeClr val="tx2"/>
                </a:solidFill>
                <a:latin typeface="3M Circular TT Bold" panose="020B0804020101010102" pitchFamily="34" charset="0"/>
                <a:cs typeface="3M Circular TT Bold" panose="020B0804020101010102" pitchFamily="34" charset="0"/>
              </a:rPr>
              <a:t>Dampaknya</a:t>
            </a:r>
            <a:r>
              <a:rPr lang="en-GB" sz="2800" b="1" dirty="0" smtClean="0">
                <a:solidFill>
                  <a:schemeClr val="tx2"/>
                </a:solidFill>
                <a:latin typeface="3M Circular TT Bold" panose="020B0804020101010102" pitchFamily="34" charset="0"/>
                <a:cs typeface="3M Circular TT Bold" panose="020B0804020101010102" pitchFamily="34" charset="0"/>
              </a:rPr>
              <a:t> </a:t>
            </a:r>
            <a:r>
              <a:rPr lang="en-GB" sz="2800" b="1" dirty="0" err="1" smtClean="0">
                <a:solidFill>
                  <a:schemeClr val="tx2"/>
                </a:solidFill>
                <a:latin typeface="3M Circular TT Bold" panose="020B0804020101010102" pitchFamily="34" charset="0"/>
                <a:cs typeface="3M Circular TT Bold" panose="020B0804020101010102" pitchFamily="34" charset="0"/>
              </a:rPr>
              <a:t>mungkin</a:t>
            </a:r>
            <a:r>
              <a:rPr lang="en-GB" sz="2800" b="1" dirty="0" smtClean="0">
                <a:solidFill>
                  <a:schemeClr val="tx2"/>
                </a:solidFill>
                <a:latin typeface="3M Circular TT Bold" panose="020B0804020101010102" pitchFamily="34" charset="0"/>
                <a:cs typeface="3M Circular TT Bold" panose="020B0804020101010102" pitchFamily="34" charset="0"/>
              </a:rPr>
              <a:t> </a:t>
            </a:r>
            <a:r>
              <a:rPr lang="en-GB" sz="2800" b="1" dirty="0" err="1" smtClean="0">
                <a:solidFill>
                  <a:schemeClr val="tx2"/>
                </a:solidFill>
                <a:latin typeface="3M Circular TT Bold" panose="020B0804020101010102" pitchFamily="34" charset="0"/>
                <a:cs typeface="3M Circular TT Bold" panose="020B0804020101010102" pitchFamily="34" charset="0"/>
              </a:rPr>
              <a:t>tidak</a:t>
            </a:r>
            <a:r>
              <a:rPr lang="en-GB" sz="2800" b="1" dirty="0" smtClean="0">
                <a:solidFill>
                  <a:schemeClr val="tx2"/>
                </a:solidFill>
                <a:latin typeface="3M Circular TT Bold" panose="020B0804020101010102" pitchFamily="34" charset="0"/>
                <a:cs typeface="3M Circular TT Bold" panose="020B0804020101010102" pitchFamily="34" charset="0"/>
              </a:rPr>
              <a:t> </a:t>
            </a:r>
            <a:r>
              <a:rPr lang="en-GB" sz="2800" b="1" dirty="0" err="1" smtClean="0">
                <a:solidFill>
                  <a:schemeClr val="tx2"/>
                </a:solidFill>
                <a:latin typeface="3M Circular TT Bold" panose="020B0804020101010102" pitchFamily="34" charset="0"/>
                <a:cs typeface="3M Circular TT Bold" panose="020B0804020101010102" pitchFamily="34" charset="0"/>
              </a:rPr>
              <a:t>dirasakan</a:t>
            </a:r>
            <a:r>
              <a:rPr lang="en-GB" sz="2800" b="1" dirty="0" smtClean="0">
                <a:solidFill>
                  <a:schemeClr val="tx2"/>
                </a:solidFill>
                <a:latin typeface="3M Circular TT Bold" panose="020B0804020101010102" pitchFamily="34" charset="0"/>
                <a:cs typeface="3M Circular TT Bold" panose="020B0804020101010102" pitchFamily="34" charset="0"/>
              </a:rPr>
              <a:t> </a:t>
            </a:r>
            <a:r>
              <a:rPr lang="en-GB" sz="2800" b="1" dirty="0" err="1" smtClean="0">
                <a:solidFill>
                  <a:schemeClr val="tx2"/>
                </a:solidFill>
                <a:latin typeface="3M Circular TT Bold" panose="020B0804020101010102" pitchFamily="34" charset="0"/>
                <a:cs typeface="3M Circular TT Bold" panose="020B0804020101010102" pitchFamily="34" charset="0"/>
              </a:rPr>
              <a:t>segera</a:t>
            </a:r>
            <a:r>
              <a:rPr lang="en-GB" sz="2800" b="1" dirty="0" smtClean="0">
                <a:solidFill>
                  <a:schemeClr val="tx2"/>
                </a:solidFill>
                <a:latin typeface="3M Circular TT Bold" panose="020B0804020101010102" pitchFamily="34" charset="0"/>
                <a:cs typeface="3M Circular TT Bold" panose="020B0804020101010102" pitchFamily="34" charset="0"/>
              </a:rPr>
              <a:t>.</a:t>
            </a:r>
            <a:endParaRPr lang="en-GB" sz="2800" b="1" dirty="0">
              <a:solidFill>
                <a:schemeClr val="tx2"/>
              </a:solidFill>
              <a:latin typeface="3M Circular TT Bold" panose="020B0804020101010102" pitchFamily="34" charset="0"/>
              <a:cs typeface="3M Circular TT Bold" panose="020B0804020101010102" pitchFamily="34" charset="0"/>
            </a:endParaRPr>
          </a:p>
        </p:txBody>
      </p:sp>
      <p:pic>
        <p:nvPicPr>
          <p:cNvPr id="3" name="Picture 2">
            <a:extLst>
              <a:ext uri="{FF2B5EF4-FFF2-40B4-BE49-F238E27FC236}">
                <a16:creationId xmlns:a16="http://schemas.microsoft.com/office/drawing/2014/main" id="{69D64E4D-2982-495F-8F10-FFDFF954EC46}"/>
              </a:ext>
            </a:extLst>
          </p:cNvPr>
          <p:cNvPicPr>
            <a:picLocks noChangeAspect="1"/>
          </p:cNvPicPr>
          <p:nvPr/>
        </p:nvPicPr>
        <p:blipFill>
          <a:blip r:embed="rId3"/>
          <a:stretch>
            <a:fillRect/>
          </a:stretch>
        </p:blipFill>
        <p:spPr>
          <a:xfrm>
            <a:off x="303212" y="762000"/>
            <a:ext cx="5204798" cy="5334000"/>
          </a:xfrm>
          <a:prstGeom prst="rect">
            <a:avLst/>
          </a:prstGeom>
        </p:spPr>
      </p:pic>
    </p:spTree>
    <p:extLst>
      <p:ext uri="{BB962C8B-B14F-4D97-AF65-F5344CB8AC3E}">
        <p14:creationId xmlns:p14="http://schemas.microsoft.com/office/powerpoint/2010/main" val="268358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3119DB-87EC-48F7-8913-754883BE63D9}"/>
              </a:ext>
            </a:extLst>
          </p:cNvPr>
          <p:cNvSpPr>
            <a:spLocks noGrp="1"/>
          </p:cNvSpPr>
          <p:nvPr>
            <p:ph type="sldNum" sz="quarter" idx="12"/>
          </p:nvPr>
        </p:nvSpPr>
        <p:spPr/>
        <p:txBody>
          <a:bodyPr/>
          <a:lstStyle/>
          <a:p>
            <a:fld id="{F36C87F6-986D-49E6-AF40-1B3A1EE8064D}" type="slidenum">
              <a:rPr lang="en-GB" smtClean="0"/>
              <a:t>7</a:t>
            </a:fld>
            <a:endParaRPr lang="en-GB"/>
          </a:p>
        </p:txBody>
      </p:sp>
      <p:pic>
        <p:nvPicPr>
          <p:cNvPr id="8" name="Picture 7">
            <a:extLst>
              <a:ext uri="{FF2B5EF4-FFF2-40B4-BE49-F238E27FC236}">
                <a16:creationId xmlns:a16="http://schemas.microsoft.com/office/drawing/2014/main" id="{16FE3BF4-7869-4A64-86CF-477E83E55A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460" r="12014"/>
          <a:stretch/>
        </p:blipFill>
        <p:spPr>
          <a:xfrm>
            <a:off x="227012" y="1781174"/>
            <a:ext cx="4673819" cy="4358116"/>
          </a:xfrm>
          <a:prstGeom prst="rect">
            <a:avLst/>
          </a:prstGeom>
        </p:spPr>
      </p:pic>
      <p:sp>
        <p:nvSpPr>
          <p:cNvPr id="2" name="TextBox 1">
            <a:extLst>
              <a:ext uri="{FF2B5EF4-FFF2-40B4-BE49-F238E27FC236}">
                <a16:creationId xmlns:a16="http://schemas.microsoft.com/office/drawing/2014/main" id="{62E8ACF6-89C5-40D5-A094-51BF3937EEA4}"/>
              </a:ext>
            </a:extLst>
          </p:cNvPr>
          <p:cNvSpPr txBox="1"/>
          <p:nvPr/>
        </p:nvSpPr>
        <p:spPr>
          <a:xfrm>
            <a:off x="5103812" y="1905000"/>
            <a:ext cx="6324600" cy="4780283"/>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GB" sz="2600" dirty="0" err="1" smtClean="0">
                <a:latin typeface="3M Circular TT Light" panose="020B0404020101020102" pitchFamily="34" charset="0"/>
                <a:cs typeface="3M Circular TT Light" panose="020B0404020101020102" pitchFamily="34" charset="0"/>
              </a:rPr>
              <a:t>Pelindung</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pernapasan</a:t>
            </a:r>
            <a:r>
              <a:rPr lang="en-GB" sz="2600" dirty="0" smtClean="0">
                <a:latin typeface="3M Circular TT Light" panose="020B0404020101020102" pitchFamily="34" charset="0"/>
                <a:cs typeface="3M Circular TT Light" panose="020B0404020101020102" pitchFamily="34" charset="0"/>
              </a:rPr>
              <a:t> yang paling </a:t>
            </a:r>
            <a:r>
              <a:rPr lang="en-GB" sz="2600" dirty="0" err="1" smtClean="0">
                <a:latin typeface="3M Circular TT Light" panose="020B0404020101020102" pitchFamily="34" charset="0"/>
                <a:cs typeface="3M Circular TT Light" panose="020B0404020101020102" pitchFamily="34" charset="0"/>
              </a:rPr>
              <a:t>efektif</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untuk</a:t>
            </a:r>
            <a:r>
              <a:rPr lang="en-GB" sz="2600" dirty="0" smtClean="0">
                <a:latin typeface="3M Circular TT Light" panose="020B0404020101020102" pitchFamily="34" charset="0"/>
                <a:cs typeface="3M Circular TT Light" panose="020B0404020101020102" pitchFamily="34" charset="0"/>
              </a:rPr>
              <a:t> orang </a:t>
            </a:r>
            <a:r>
              <a:rPr lang="en-GB" sz="2600" dirty="0" err="1" smtClean="0">
                <a:latin typeface="3M Circular TT Light" panose="020B0404020101020102" pitchFamily="34" charset="0"/>
                <a:cs typeface="3M Circular TT Light" panose="020B0404020101020102" pitchFamily="34" charset="0"/>
              </a:rPr>
              <a:t>dewasa</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adalah</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dengan</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mengenakan</a:t>
            </a:r>
            <a:r>
              <a:rPr lang="en-GB" sz="2600" dirty="0" smtClean="0">
                <a:latin typeface="3M Circular TT Light" panose="020B0404020101020102" pitchFamily="34" charset="0"/>
                <a:cs typeface="3M Circular TT Light" panose="020B0404020101020102" pitchFamily="34" charset="0"/>
              </a:rPr>
              <a:t> respirator </a:t>
            </a:r>
            <a:r>
              <a:rPr lang="en-GB" sz="2600" dirty="0" err="1" smtClean="0">
                <a:latin typeface="3M Circular TT Light" panose="020B0404020101020102" pitchFamily="34" charset="0"/>
                <a:cs typeface="3M Circular TT Light" panose="020B0404020101020102" pitchFamily="34" charset="0"/>
              </a:rPr>
              <a:t>bersertifikat</a:t>
            </a:r>
            <a:r>
              <a:rPr lang="en-GB" sz="2600" dirty="0" smtClean="0">
                <a:latin typeface="3M Circular TT Light" panose="020B0404020101020102" pitchFamily="34" charset="0"/>
                <a:cs typeface="3M Circular TT Light" panose="020B0404020101020102" pitchFamily="34" charset="0"/>
              </a:rPr>
              <a:t> yang </a:t>
            </a:r>
            <a:r>
              <a:rPr lang="en-GB" sz="2600" dirty="0" err="1" smtClean="0">
                <a:latin typeface="3M Circular TT Light" panose="020B0404020101020102" pitchFamily="34" charset="0"/>
                <a:cs typeface="3M Circular TT Light" panose="020B0404020101020102" pitchFamily="34" charset="0"/>
              </a:rPr>
              <a:t>sesuai</a:t>
            </a:r>
            <a:endParaRPr lang="en-GB" sz="2600" dirty="0" smtClean="0">
              <a:latin typeface="3M Circular TT Light" panose="020B0404020101020102" pitchFamily="34" charset="0"/>
              <a:cs typeface="3M Circular TT Light" panose="020B0404020101020102" pitchFamily="34" charset="0"/>
            </a:endParaRPr>
          </a:p>
          <a:p>
            <a:pPr marL="285750" indent="-285750">
              <a:lnSpc>
                <a:spcPct val="90000"/>
              </a:lnSpc>
              <a:buFont typeface="Arial" panose="020B0604020202020204" pitchFamily="34" charset="0"/>
              <a:buChar char="•"/>
            </a:pPr>
            <a:r>
              <a:rPr lang="en-GB" sz="2600" dirty="0" err="1" smtClean="0">
                <a:latin typeface="3M Circular TT Light" panose="020B0404020101020102" pitchFamily="34" charset="0"/>
                <a:cs typeface="3M Circular TT Light" panose="020B0404020101020102" pitchFamily="34" charset="0"/>
              </a:rPr>
              <a:t>Sering</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disebut</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sebagai</a:t>
            </a:r>
            <a:r>
              <a:rPr lang="en-GB" sz="2600" dirty="0" smtClean="0">
                <a:latin typeface="3M Circular TT Light" panose="020B0404020101020102" pitchFamily="34" charset="0"/>
                <a:cs typeface="3M Circular TT Light" panose="020B0404020101020102" pitchFamily="34" charset="0"/>
              </a:rPr>
              <a:t> masker ‘N95’ (</a:t>
            </a:r>
            <a:r>
              <a:rPr lang="en-GB" sz="2600" dirty="0" err="1" smtClean="0">
                <a:latin typeface="3M Circular TT Light" panose="020B0404020101020102" pitchFamily="34" charset="0"/>
                <a:cs typeface="3M Circular TT Light" panose="020B0404020101020102" pitchFamily="34" charset="0"/>
              </a:rPr>
              <a:t>juga</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disebut</a:t>
            </a:r>
            <a:r>
              <a:rPr lang="en-GB" sz="2600" dirty="0" smtClean="0">
                <a:latin typeface="3M Circular TT Light" panose="020B0404020101020102" pitchFamily="34" charset="0"/>
                <a:cs typeface="3M Circular TT Light" panose="020B0404020101020102" pitchFamily="34" charset="0"/>
              </a:rPr>
              <a:t> FFP2 </a:t>
            </a:r>
            <a:r>
              <a:rPr lang="en-GB" sz="2600" dirty="0" err="1" smtClean="0">
                <a:latin typeface="3M Circular TT Light" panose="020B0404020101020102" pitchFamily="34" charset="0"/>
                <a:cs typeface="3M Circular TT Light" panose="020B0404020101020102" pitchFamily="34" charset="0"/>
              </a:rPr>
              <a:t>atau</a:t>
            </a:r>
            <a:r>
              <a:rPr lang="en-GB" sz="2600" dirty="0" smtClean="0">
                <a:latin typeface="3M Circular TT Light" panose="020B0404020101020102" pitchFamily="34" charset="0"/>
                <a:cs typeface="3M Circular TT Light" panose="020B0404020101020102" pitchFamily="34" charset="0"/>
              </a:rPr>
              <a:t> FFP3 </a:t>
            </a:r>
            <a:r>
              <a:rPr lang="en-GB" sz="2600" dirty="0" err="1" smtClean="0">
                <a:latin typeface="3M Circular TT Light" panose="020B0404020101020102" pitchFamily="34" charset="0"/>
                <a:cs typeface="3M Circular TT Light" panose="020B0404020101020102" pitchFamily="34" charset="0"/>
              </a:rPr>
              <a:t>atau</a:t>
            </a:r>
            <a:r>
              <a:rPr lang="en-GB" sz="2600" dirty="0" smtClean="0">
                <a:latin typeface="3M Circular TT Light" panose="020B0404020101020102" pitchFamily="34" charset="0"/>
                <a:cs typeface="3M Circular TT Light" panose="020B0404020101020102" pitchFamily="34" charset="0"/>
              </a:rPr>
              <a:t> DS2 di </a:t>
            </a:r>
            <a:r>
              <a:rPr lang="en-GB" sz="2600" dirty="0" err="1" smtClean="0">
                <a:latin typeface="3M Circular TT Light" panose="020B0404020101020102" pitchFamily="34" charset="0"/>
                <a:cs typeface="3M Circular TT Light" panose="020B0404020101020102" pitchFamily="34" charset="0"/>
              </a:rPr>
              <a:t>berbagai</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negara</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lainnya</a:t>
            </a:r>
            <a:r>
              <a:rPr lang="en-GB" sz="2600" dirty="0" smtClean="0">
                <a:latin typeface="3M Circular TT Light" panose="020B0404020101020102" pitchFamily="34" charset="0"/>
                <a:cs typeface="3M Circular TT Light" panose="020B0404020101020102" pitchFamily="34" charset="0"/>
              </a:rPr>
              <a:t>)</a:t>
            </a:r>
          </a:p>
          <a:p>
            <a:pPr marL="285750" indent="-285750">
              <a:lnSpc>
                <a:spcPct val="90000"/>
              </a:lnSpc>
              <a:buFont typeface="Arial" panose="020B0604020202020204" pitchFamily="34" charset="0"/>
              <a:buChar char="•"/>
            </a:pPr>
            <a:r>
              <a:rPr lang="en-GB" sz="2600" dirty="0" err="1" smtClean="0">
                <a:latin typeface="3M Circular TT Light" panose="020B0404020101020102" pitchFamily="34" charset="0"/>
                <a:cs typeface="3M Circular TT Light" panose="020B0404020101020102" pitchFamily="34" charset="0"/>
              </a:rPr>
              <a:t>Sertifikasi</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umumnya</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dicetak</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pada</a:t>
            </a:r>
            <a:r>
              <a:rPr lang="en-GB" sz="2600" dirty="0" smtClean="0">
                <a:latin typeface="3M Circular TT Light" panose="020B0404020101020102" pitchFamily="34" charset="0"/>
                <a:cs typeface="3M Circular TT Light" panose="020B0404020101020102" pitchFamily="34" charset="0"/>
              </a:rPr>
              <a:t> respirator</a:t>
            </a:r>
          </a:p>
          <a:p>
            <a:pPr marL="285750" indent="-285750">
              <a:lnSpc>
                <a:spcPct val="90000"/>
              </a:lnSpc>
              <a:buFont typeface="Arial" panose="020B0604020202020204" pitchFamily="34" charset="0"/>
              <a:buChar char="•"/>
            </a:pPr>
            <a:r>
              <a:rPr lang="en-GB" sz="2600" dirty="0" smtClean="0">
                <a:latin typeface="3M Circular TT Light" panose="020B0404020101020102" pitchFamily="34" charset="0"/>
                <a:cs typeface="3M Circular TT Light" panose="020B0404020101020102" pitchFamily="34" charset="0"/>
              </a:rPr>
              <a:t>Masker-masker </a:t>
            </a:r>
            <a:r>
              <a:rPr lang="en-GB" sz="2600" dirty="0" err="1" smtClean="0">
                <a:latin typeface="3M Circular TT Light" panose="020B0404020101020102" pitchFamily="34" charset="0"/>
                <a:cs typeface="3M Circular TT Light" panose="020B0404020101020102" pitchFamily="34" charset="0"/>
              </a:rPr>
              <a:t>ini</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sangat</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efisien</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dalam</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menyaring</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abu</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dan</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telah</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dirancang</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sesuai</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dengan</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bentuk</a:t>
            </a:r>
            <a:r>
              <a:rPr lang="en-GB" sz="2600" dirty="0" smtClean="0">
                <a:latin typeface="3M Circular TT Light" panose="020B0404020101020102" pitchFamily="34" charset="0"/>
                <a:cs typeface="3M Circular TT Light" panose="020B0404020101020102" pitchFamily="34" charset="0"/>
              </a:rPr>
              <a:t> </a:t>
            </a:r>
            <a:r>
              <a:rPr lang="en-GB" sz="2600" dirty="0" err="1" smtClean="0">
                <a:latin typeface="3M Circular TT Light" panose="020B0404020101020102" pitchFamily="34" charset="0"/>
                <a:cs typeface="3M Circular TT Light" panose="020B0404020101020102" pitchFamily="34" charset="0"/>
              </a:rPr>
              <a:t>wajah</a:t>
            </a:r>
            <a:r>
              <a:rPr lang="en-GB" sz="2600" dirty="0" smtClean="0">
                <a:latin typeface="3M Circular TT Light" panose="020B0404020101020102" pitchFamily="34" charset="0"/>
                <a:cs typeface="3M Circular TT Light" panose="020B0404020101020102" pitchFamily="34" charset="0"/>
              </a:rPr>
              <a:t> orang </a:t>
            </a:r>
            <a:r>
              <a:rPr lang="en-GB" sz="2600" dirty="0" err="1" smtClean="0">
                <a:latin typeface="3M Circular TT Light" panose="020B0404020101020102" pitchFamily="34" charset="0"/>
                <a:cs typeface="3M Circular TT Light" panose="020B0404020101020102" pitchFamily="34" charset="0"/>
              </a:rPr>
              <a:t>dewasa</a:t>
            </a:r>
            <a:endParaRPr lang="en-GB" sz="2600" dirty="0" smtClean="0">
              <a:latin typeface="3M Circular TT Light" panose="020B0404020101020102" pitchFamily="34" charset="0"/>
              <a:cs typeface="3M Circular TT Light" panose="020B0404020101020102" pitchFamily="34" charset="0"/>
            </a:endParaRPr>
          </a:p>
        </p:txBody>
      </p:sp>
      <p:sp>
        <p:nvSpPr>
          <p:cNvPr id="11" name="TextBox 10">
            <a:extLst>
              <a:ext uri="{FF2B5EF4-FFF2-40B4-BE49-F238E27FC236}">
                <a16:creationId xmlns:a16="http://schemas.microsoft.com/office/drawing/2014/main" id="{951F67E9-80DB-4EF9-8F48-1D605A8A691B}"/>
              </a:ext>
            </a:extLst>
          </p:cNvPr>
          <p:cNvSpPr txBox="1"/>
          <p:nvPr/>
        </p:nvSpPr>
        <p:spPr>
          <a:xfrm>
            <a:off x="455612" y="381000"/>
            <a:ext cx="6393698" cy="1322413"/>
          </a:xfrm>
          <a:prstGeom prst="rect">
            <a:avLst/>
          </a:prstGeom>
          <a:noFill/>
        </p:spPr>
        <p:txBody>
          <a:bodyPr wrap="none" rtlCol="0">
            <a:spAutoFit/>
          </a:bodyPr>
          <a:lstStyle/>
          <a:p>
            <a:pPr>
              <a:lnSpc>
                <a:spcPct val="90000"/>
              </a:lnSpc>
            </a:pPr>
            <a:r>
              <a:rPr lang="en-GB" sz="4400" b="1" dirty="0" smtClean="0">
                <a:solidFill>
                  <a:schemeClr val="tx2"/>
                </a:solidFill>
                <a:latin typeface="3M Circular TT Bold" panose="020B0804020101010102" pitchFamily="34" charset="0"/>
                <a:cs typeface="3M Circular TT Bold" panose="020B0804020101010102" pitchFamily="34" charset="0"/>
              </a:rPr>
              <a:t>Respirator </a:t>
            </a:r>
            <a:r>
              <a:rPr lang="en-GB" sz="4400" b="1" dirty="0" err="1" smtClean="0">
                <a:solidFill>
                  <a:schemeClr val="tx2"/>
                </a:solidFill>
                <a:latin typeface="3M Circular TT Bold" panose="020B0804020101010102" pitchFamily="34" charset="0"/>
                <a:cs typeface="3M Circular TT Bold" panose="020B0804020101010102" pitchFamily="34" charset="0"/>
              </a:rPr>
              <a:t>bersertifikat</a:t>
            </a:r>
            <a:endParaRPr lang="en-GB" sz="4400" b="1" dirty="0" smtClean="0">
              <a:solidFill>
                <a:schemeClr val="tx2"/>
              </a:solidFill>
              <a:latin typeface="3M Circular TT Bold" panose="020B0804020101010102" pitchFamily="34" charset="0"/>
              <a:cs typeface="3M Circular TT Bold" panose="020B0804020101010102" pitchFamily="34" charset="0"/>
            </a:endParaRPr>
          </a:p>
          <a:p>
            <a:pPr>
              <a:lnSpc>
                <a:spcPct val="90000"/>
              </a:lnSpc>
            </a:pPr>
            <a:r>
              <a:rPr lang="en-GB" sz="4400" b="1" dirty="0" smtClean="0">
                <a:solidFill>
                  <a:schemeClr val="tx2"/>
                </a:solidFill>
                <a:latin typeface="3M Circular TT Bold" panose="020B0804020101010102" pitchFamily="34" charset="0"/>
                <a:cs typeface="3M Circular TT Bold" panose="020B0804020101010102" pitchFamily="34" charset="0"/>
              </a:rPr>
              <a:t>(Certified respirator)</a:t>
            </a:r>
            <a:endParaRPr lang="en-GB" sz="4400" b="1" dirty="0">
              <a:solidFill>
                <a:schemeClr val="tx2"/>
              </a:solidFill>
              <a:latin typeface="3M Circular TT Bold" panose="020B0804020101010102" pitchFamily="34" charset="0"/>
              <a:cs typeface="3M Circular TT Bold" panose="020B0804020101010102" pitchFamily="34" charset="0"/>
            </a:endParaRPr>
          </a:p>
        </p:txBody>
      </p:sp>
    </p:spTree>
    <p:extLst>
      <p:ext uri="{BB962C8B-B14F-4D97-AF65-F5344CB8AC3E}">
        <p14:creationId xmlns:p14="http://schemas.microsoft.com/office/powerpoint/2010/main" val="198789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p:cNvSpPr>
            <a:spLocks noGrp="1" noChangeArrowheads="1"/>
          </p:cNvSpPr>
          <p:nvPr>
            <p:ph type="ctrTitle"/>
          </p:nvPr>
        </p:nvSpPr>
        <p:spPr>
          <a:xfrm>
            <a:off x="74612" y="365923"/>
            <a:ext cx="8547656" cy="853855"/>
          </a:xfrm>
        </p:spPr>
        <p:txBody>
          <a:bodyPr>
            <a:normAutofit/>
          </a:bodyPr>
          <a:lstStyle/>
          <a:p>
            <a:pPr eaLnBrk="1" hangingPunct="1"/>
            <a:r>
              <a:rPr lang="en-US" sz="3400" b="1" dirty="0" smtClean="0">
                <a:latin typeface="3M Circular TT Bold" panose="020B0804020101010102" pitchFamily="34" charset="0"/>
                <a:cs typeface="3M Circular TT Bold" panose="020B0804020101010102" pitchFamily="34" charset="0"/>
              </a:rPr>
              <a:t>APAKAH YANG </a:t>
            </a:r>
            <a:r>
              <a:rPr lang="en-US" sz="3400" b="1" dirty="0" smtClean="0">
                <a:solidFill>
                  <a:srgbClr val="FF0000"/>
                </a:solidFill>
                <a:latin typeface="3M Circular TT Bold" panose="020B0804020101010102" pitchFamily="34" charset="0"/>
                <a:cs typeface="3M Circular TT Bold" panose="020B0804020101010102" pitchFamily="34" charset="0"/>
              </a:rPr>
              <a:t>BUKAN</a:t>
            </a:r>
            <a:r>
              <a:rPr lang="en-US" sz="3400" b="1" dirty="0" smtClean="0">
                <a:latin typeface="3M Circular TT Bold" panose="020B0804020101010102" pitchFamily="34" charset="0"/>
                <a:cs typeface="3M Circular TT Bold" panose="020B0804020101010102" pitchFamily="34" charset="0"/>
              </a:rPr>
              <a:t> Respirator</a:t>
            </a:r>
            <a:endParaRPr lang="en-US" sz="3400" b="1" dirty="0">
              <a:latin typeface="3M Circular TT Bold" panose="020B0804020101010102" pitchFamily="34" charset="0"/>
              <a:cs typeface="3M Circular TT Bold" panose="020B0804020101010102" pitchFamily="34" charset="0"/>
            </a:endParaRPr>
          </a:p>
        </p:txBody>
      </p:sp>
      <p:pic>
        <p:nvPicPr>
          <p:cNvPr id="1125385" name="Picture 103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756" y="1524000"/>
            <a:ext cx="3351054" cy="2524463"/>
          </a:xfrm>
          <a:prstGeom prst="rect">
            <a:avLst/>
          </a:prstGeom>
          <a:ln>
            <a:noFill/>
          </a:ln>
          <a:effectLst>
            <a:softEdge rad="112500"/>
          </a:effectLst>
        </p:spPr>
      </p:pic>
      <p:sp>
        <p:nvSpPr>
          <p:cNvPr id="69639" name="AutoShape 8" descr="data:image/jpeg;base64,/9j/4AAQSkZJRgABAQAAAQABAAD/2wCEAAkGBhISEBQSEBQQEBUQFBAPFBQQEBAUEA8PFBAVFBQQFRQXHCYeFxkjGRQUHy8gIycpLCwsFR4xNTAqNSYrLCkBCQoKDgwOGg8PGiwcHBwpKSkpKSkpKSkpKSkpLCkpKSwpKSwpKSksLCwpKSksKSwpKSkpKSwpKSkpKSwpKSksKf/AABEIAOIA3wMBIgACEQEDEQH/xAAcAAACAwEBAQEAAAAAAAAAAAADBAECBQAGBwj/xAA5EAACAQIEAwYDBwQBBQAAAAABAgADEQQSITEFQVEGImFxgZETMqFCUrHB0eHwByNi8RQzcoKSov/EABkBAAMBAQEAAAAAAAAAAAAAAAABAwIEBf/EACMRAQACAgICAgMBAQAAAAAAAAABAgMRITEEEiJBMnGRYVH/2gAMAwEAAhEDEQA/APmLbyphWGsGYyVBM4y4WSFjIFRDqDJWnLgRGgJ4ybSdZKiMB5JPwoaTAglpy605a8iAQDLBbyhEusUtQkJJtJAk5Zkw7SCITLKERkqJIMnLOEZJvOkCTAIvKtLTjABmUIhGg2gAmEDbWGYwY3iBuoIK0mrVlVMcCVrSbTrzrxkteEUwEshgBCZBMi8m8A6QCZa8iAWvD4TCPVcU6Ss7toFUan9vGO8F7LYnFa0kOS9jUfu0x68z4C8+o9nOztHB0Tls9Qjv1CLFz90dFHT1McRsb1y8zw3+mOxxFTXQlKIv5gufyE9fwzslhKRGXC0yR9qsDUb/AO7j2EtRxjBxmJsbk25jkJtUawsDup2PTzlJp69pRki/Q5w9MrkKUyp0KmmhS3la0xcR2EwDkk4dFJ+41RB7BtPSbhEh6YO45WvrMaU2+d8T/pbTNzhqpQj7NSzr5Zl1HqDPDcZ4BXwrha6Zc2qsDdHHVWG/lvPufwxz0INiRzA/KF4hwijiKRp1kV0PI8ujKdwfERahS3UTp+dzKkT2Xan+nVbDZqlG9eiLm4H9ykP81G4/yHraeSKzLIIkiXyypEAqROlhKmBqkQTCEaDJgQTiDA1hXMoN/wCdIBYjWSJxMlYBYGcJFpYCMOAkhZwEIBAgyJEK0oRAKgzd7F4GlWxtOnWGZCHbLewZlQsFNuWm0V4H2fq4upkpAaC7MxsiL1J/IamfQ+z/AGIo4OqlV6jVKgJyn5VF1sbL5E7mOIEvUCuFFgAqgZAqgAAdABoIvUS47uh5879IxRyEkEkA6fuY0nDsveUgjwA+srSYjmWM27fGvRc8Oui6kEakkX3vHMKpyhNB47huu/OVDmxGn5GTSbpbQg2EJtMsVpEcwcAyi3Tb9JdDf+cpSswym+nQ22PWTh6wZLi19jbrMt87Be2ohMFVutumntKgWc6EXAPhfWWwo+Y9f5eLhSZt66FcG9xt06z4Z2s4G+FxVRGFlZmqUiPlakzHLby2I8J9x+PrltcjXynmP6k0KbYFmZQzUzTKNzQs6q2vQiK0M156fHSIMpGcsqwk2ytpVoZhBmABaVMu0GTGSjiDtrCNK84AUpOCwpWcFgAwsm0uFkhYBCrL2kqsvljAWWavZ7szUxdSw7lNfnqWJCj7oH2m8IvgeHvWqJTpi7VGCgeJ5nwn2zgvCFwdBKVPXLqz21qVD8z/AM5Wjgp39F+znBqOHpmnh1IF8zO98zNa12J/ARvFISDY0xyDEjfwtrGKtYtuSf54TKFMszDXbT0MrWsSla8057BoUHN9Q1tNRqx29Nozh6z0yADcH7JOglsLUUNrcc9PaN1aRuCgzKd7b+3KZ1yvS9a1/wC7O0MjjTTrKPhSDcajw39ospyG/Ib35eccWppcHxt+YMTAXxL3ysDbpuPTlFuHYkg5WuMxZdRzAuPpeLcWxCq1wRmNiAp19T0me1YuSxJGt7AmwtoJz3zVpP8A13Uwzlp1p6XEVABvcgXsCLnQm386ymGrZB39t7na1v8Ac89kE5AQbjnuOR8xtJR5XPMKW8P46iXpaCF3zbDT/Uze2ShsBidL/wBotryIYEG3W4jPDuJLktsw3A2JOxHhC4zDCph6iEEirTqqdtbqbfWdlZ9q+zz7/C3o+DSDJtIAkzBYQbRhlgXEYAYQRhWEGRBlQiQq6y1pyb/zpAzEsFnFZZRAK2lkWXCS6pGEGnJCwqrH+C8M+PXWmdATdj0Qb28Tt6wD039O+EFW/wCQw+a6IT92/fYeunoZ9DwxLDveOnXp5TJw6imoVQAFAAA2AEfwuI0lGNIx6kbRTB1e/v8ALp7/AOpp4pcy3Gsy6GC7jDd1b4g/yI1/UQhqZmYiIgvxFGSsWFsjEMLa2uO8D6i8aw+NsDuNxfl78j5zQq4XOg8B03EyRTqJewOW5BBBmolKYnfDcwtfOouA2nMqT6zI43j/AIP/AE+4dgttPOx5ftC4RFQFxmFtSFNxby5/jPJ8X4v8aq1T7I0W/JB+u/rObyL+sfF2+Hjm07sa+MWJY6k6k9SYzSBmLh8RVb5QqL1f5j6DaRieJ1EIAqUCfE2J9J5mpl7Htp6QLLZZmcN4ozi1QKCNihuDHmxFhcxTA3s5gSoqAsARtrN6tiNLJqbEgdba2HmdJ82xvHG+JlWolJRz+Zj9LCe67MMTRzs/xCx0a1sygaaDTe87/Gt9S8vzKb+UPiVUksxIsSzEjoSSSJUrNftLRy43EAaWrVNPNr/nM3LLuQuwi9RI6VgHWAJssoVjDiCIjAJWci6wjCQg1iBrJLrThAsuqQNRacItOXCy6rABhZ6/sFhQ3xWvZh8Mf+PeJ+onmAgno+xFTLWccimvow/WOOymOHra5Ki9iZOHxGx2vHGF5kV6126DQWldMbiLRv7eiYMad1IH+9rxDCBgbk319vCEwWIzUivMG3j1ErSrqb2INt+oh9D8b/psYYbg6c9OY6iRXUAEnYb/AKwNNsy+I1H6TL4niMqs2YhUXM2VyMo5giY6VrEWnkHtWCuHJQfMcjsOSH9dvWeOpjS9r2+k9b2a4uMXTqUqgsy3sp+1RJ09RoPaY9bACnUamw+U215jkZw5+dWjp3+N8d0nt5LGcYxDBzTpgimrMbnuiwvaw1Y/SIcPx1XEZiVo1UTKz5abKyZmZbC9jcAA26HrPd0uzhY3pq+v3VNpoYbsdU3yG/8AlkEzXmOKq24nc24eZ4VTKsALMpGZWGzLbbzE9FVGak1uk1afZV73Zqa+VzaM4Ts9TT5nd/AAATMYbzPRT5GOI1t8n4uK4rJTHxVpt8PvULZFDOA4diL3C31vuBpPpXYvC1KWEQM5qkZiWItrmNh7TUr9l6LG4zL4HvfjG8NwwUlIViQbaEC06qVtE8w5MmSlq8T/AF80/qHw0U8XnG2IHxbcww7rfgD6zy+Seq7fcRSriFRLEUFNMsNmctdreWg955iVcoRSBdY0wgmSBE3SBIjjrF3SMwGEqBrCkSijWINECFRZUCFSZaWVZOSXUSbQJwWeh7JYfvVHvbKFXzzE/oJgLPUdmly0HY6BnUf+o/ear2U9PS4TGC4DGCxWBuxtsel4kwuRbfSxH4GbH/JXIthc211UAG+oJMtE8J2jmN9BYNGWwcjppsQdj5/rH24SoOZAATud79dTEqtPNsRtbwjeArldCdOhMW+NKzSv575Arh1NwLW535TxHa3iJqVRT1GXvsLAE690HS5FxfXoJ7jjnGadOmx1JtoFvqel58n/AOUalV6lgMzHQbADSSzTqrfjxu/6b/ZfGZMXSOwZvhm2mjjL+NvafRSiZixVc22YqC1h4z5BTqlWDDdSGHobj8J9WxTEoHU/MFb0Iv8AnJYOtL+VvcS2aTkgay9h1mLhcYdL8tN5pJU0nS4x2tK+UFmMsixAxm0E5nkE6RfEN3HynXK2x1Bym0QfHOI0QKtQLqA9QDxGc2inw498KCNOYb0WZYF0jrU4u6Q2WibrF3SOusAyxkVZJUJrGCs5RrEYywqCBWMUxEFwYQJeTTpxqlSiMEU56bs7VvSKD7LMxHUMBb8DMdKAMZwNQ03uNjoR1E3WdSVo4b9LDU11UZCbi676+MPh0ZRvnJvnDahhyFojVa4H3SVJ97xha9jY6jceHlKxOpEYovD0mCqBhawFgOWlpbF01UXuo9Bf0EyziGAGU6b7295Bxt9wo8rkn3j7T1rhgdqOKhabfDBudC5ttzt5c+k+fcHrkoM240Ntj0M9P2zxd7opsxvmtqVUqdB08/CeQ4bU7otz7pt1E5s3LtwaieG2RefWeB1VfAUWOv8AaCnmbr3T9Vny/B8LqsAWXIDzfQ+2897wfiApUFpKjsFW1xbUk3LepJmcNLRO5Pyb1mIiOz9BwdlJ+n4zQoVXy6Ko82/aY68URT3g6X6qbe4vNTD8UoEd2rT9WAP1nVLjEqCqftIvkt/xkUqD7NUJ9IUV1Pysp8mBhFiCBRGxJ18YhxdkoU2qADNYqvUswsAf5ymheeb7W8RDAUVvdWDN0Hd0H1vFIeMqU7QLJNCrSi7UrTDZYpAVKUbZZQrMgg9KL1Kc0mSLVKcZM5qcoRrHXpQTUdREHKsYSnK0lj1OlpAQth6d47RowWHpx1BHo0LSlhSh1pwhpxhCLdCp0vsen8MJSrAWNiCNd72P6SAsGwI/mw8fCbrMfbMxP0bqdo+ie5sPSYnEO0FQ6LanfTQm/vC4lLOqnXmco8NAIs3DiWvl1Gw5DxJ5man/AAqzEd8yxaiGzM17uCCSdTf8Z3BcUuHDK69+5PdAuwOo15ftNDGYbvZAbkWZvxA/P2mJj6eWoL8xrJ2+MbhWk+9tS9r2U4uMT8RKiCmUyle9c5GuL387e82/g5NFbn8v2T5dJ82w3EXw9QVUF7aMp2dDuv7+E9zw/i1PEUw9I3tuDoyN91hyP0MMV/eOezzY/SeOmnRrgm2x6Hf95d2HNB7bzNq1tswv49D+UPQ4oRof7i/5Hvjybn6y+nPsznX7gHjlE08DWIG4I8iCInRrqwutvHw8xyjdGKYM01bW50A1PkNTrPG41y7s/wB9i3oToJvcVxoClBqW0P8AivP1MxMsnLUEmWDdI61OCNOYMhVpwRpzQelBskAzqiRcpNGrTi9SnMyZCqloELrH2pXghT1gHUKMdRNIGmIxTjgCUUjaraBw1LWaHw9IyDSrDAwPwNYZRA3EzhOMlTA0JTscwtci2ouAL306byuL+IV/t5M3iD9IYCXCx+0l6w87Q4PWuzHKC5uS2pvsbW5aCY3H8PlqBTcEKN+pJ1nsOJY8UaZc6nZVG7N08B4zx9VnqlnqfM3sByA8BJ5snGlfGw/LYeEUOtjKnhNai/xcOxVh02I6EbEeBjWCw53m3Q2nF7zWdw9H0i0akhhe1z/LiKRB+9T1HnlJuPczQpcXpt9v3Vwfa06vgVcaj23gaPDAOfuJePLshPiVk9RxKkjKWJ5FQRb13mqXY7sx82MzMHRAOkJieOUqVQU6uemTsXUhWHUHnLYcl8sy5/Ix0wxH+nTTlQkKPx1B5EdZNpRzgFZRlh7SMsDLFIFqRj5WVdLxBm1acXelNKogEXNIc4gQejAGnrH6gi5GsNAtTMaprF6QtG6QvHAOUFjgGkTw8bUxkmdlkzrwNUyVkGWUTJwsFkPVsIDEO50S3Qkk79ABvKHBnmxJtyAt9bmdWLx/bmyGTNriCXEKJqC+5Go+un1idHAkaEEec3qOFvY3Nt+X6QzUrdD9D+kPI8OMvMTprxvLnDGpjbCp4G0Pg7bc5pZF5i3np+0BVwXeDpbxH7zzsng5a9c/p6dPOw27nX7d/wAaBfBN1I9BNLLp+8pWp3Gk5JxXieaz/HXGSkxxaP6HgsMFvrcwHH1/tHuCsLX+GQCb23W/Pw08I5Qp2t49d5arSzGxGm17iWw1zVtusT/EM84b19bzH9LdhahfDFWsyq7BNzZcoOXXUWJItym1UwQv3TbwOotB4GiKa2UADUmw+ZjuxjJOx/lp7nr7R8o5eDv1n4zwSqYdl3GnUaiCM1+WkTfDhtV0PTkfLpIWw65hWuXfZScVvL5NZfLOdYm9KL1acfdYrUSMSz3pwGTWP1EixpaxEQRI7RWApiHpmMGaRjAi6Q4MAvOlbyREaRLzlpaXPp+s6dOLFv5Sjkya4hB2kc5G5l1Sd0Q5JlTD3At0JEJOSnqfQwop2gSAJBpDpby0P0hBOMRqCl4n1sZb4HiPY/rL2kw2YYw56j2/eXpUtdT9AJa8jNDZ6g5TWEZdJSm0KZNpWmYtXWzXGkYXQzsQtwDCJ5IC4ffRuvI+cEwI3kHQwtR7gX9D+Ujlxb5hXHk1xIDCAqLGyIFqc43USanF6lLWaTpAtS1jYYVMQ9OCQRhFgYiw2aCAlgIjEVoeivNthy6wKCc+MANh7Dl5y+HH7Tueksl/Xg07wOa5gviXMOmk74jTjmdrhZZVkCSs0SVGv88ZaVM68RrAy15SWzRBIMmVvOvA1p0qJIiBymdIUHSK0KnIw2aYmGhryRzHWBzywaGgVrrYzmF18tYbErcXgKRmo6JNJ7icywdEWJEMZ52aPW8w7sU7rALCco1hcs5RrJt6eYppDKsqIWNhMIqytMczsNzFsVir6LoPqfOXxYZvzPSeTJ69dpr4zkvv+n6ylKwIB3P4xdTz9vOdh274PTX6T0IrERqHFMzPMtShqx6Cy+saK6xN1K0g3PNmPrG8PVDWMZCKZe0E4sxPhf6wlJwYmkzpYiRaARadLSIjVkgS1p1oBKyZFpaIKkwiPBzhGDCvLBouDLgxGYU3FosBYwoMrXXW4igKgd7zFoQwfMGXYzi8iPk68M/FDvaURpDyUkNK7edWEvOnQIKsxva5+X84s5nTp6uL8Iefk/KVSdJGHPeE6dNsNvHf9E+QmdQcjJYka9fKdOjJuD5h/wBrflFsCe+0mdF9NfZ4fnKzp0y0kzp06AQZM6dAOlpM6IKGdOnRhKywkzogsu0ux0nTojCaXeROnL5P06MP2G20hTOnTmXf/9k="/>
          <p:cNvSpPr>
            <a:spLocks noChangeAspect="1" noChangeArrowheads="1"/>
          </p:cNvSpPr>
          <p:nvPr/>
        </p:nvSpPr>
        <p:spPr bwMode="auto">
          <a:xfrm>
            <a:off x="1588" y="-1037061"/>
            <a:ext cx="2830625" cy="2152089"/>
          </a:xfrm>
          <a:prstGeom prst="rect">
            <a:avLst/>
          </a:prstGeom>
          <a:noFill/>
          <a:ln w="9525">
            <a:noFill/>
            <a:miter lim="800000"/>
            <a:headEnd/>
            <a:tailEnd/>
          </a:ln>
        </p:spPr>
        <p:txBody>
          <a:bodyPr/>
          <a:lstStyle/>
          <a:p>
            <a:endParaRPr lang="en-US" sz="1799"/>
          </a:p>
        </p:txBody>
      </p:sp>
      <p:sp>
        <p:nvSpPr>
          <p:cNvPr id="69640" name="AutoShape 10" descr="data:image/jpeg;base64,/9j/4AAQSkZJRgABAQAAAQABAAD/2wCEAAkGBhISEBQSEBQQEBUQFBAPFBQQEBAUEA8PFBAVFBQQFRQXHCYeFxkjGRQUHy8gIycpLCwsFR4xNTAqNSYrLCkBCQoKDgwOGg8PGiwcHBwpKSkpKSkpKSkpKSkpLCkpKSwpKSwpKSksLCwpKSksKSwpKSkpKSwpKSkpKSwpKSksKf/AABEIAOIA3wMBIgACEQEDEQH/xAAcAAACAwEBAQEAAAAAAAAAAAADBAECBQAGBwj/xAA5EAACAQIEAwYDBwQBBQAAAAABAgADEQQSITEFQVEGImFxgZETMqFCUrHB0eHwByNi8RQzcoKSov/EABkBAAMBAQEAAAAAAAAAAAAAAAABAwIEBf/EACMRAQACAgICAgMBAQAAAAAAAAABAgMRITEEEiJBMnGRYVH/2gAMAwEAAhEDEQA/APmLbyphWGsGYyVBM4y4WSFjIFRDqDJWnLgRGgJ4ybSdZKiMB5JPwoaTAglpy605a8iAQDLBbyhEusUtQkJJtJAk5Zkw7SCITLKERkqJIMnLOEZJvOkCTAIvKtLTjABmUIhGg2gAmEDbWGYwY3iBuoIK0mrVlVMcCVrSbTrzrxkteEUwEshgBCZBMi8m8A6QCZa8iAWvD4TCPVcU6Ss7toFUan9vGO8F7LYnFa0kOS9jUfu0x68z4C8+o9nOztHB0Tls9Qjv1CLFz90dFHT1McRsb1y8zw3+mOxxFTXQlKIv5gufyE9fwzslhKRGXC0yR9qsDUb/AO7j2EtRxjBxmJsbk25jkJtUawsDup2PTzlJp69pRki/Q5w9MrkKUyp0KmmhS3la0xcR2EwDkk4dFJ+41RB7BtPSbhEh6YO45WvrMaU2+d8T/pbTNzhqpQj7NSzr5Zl1HqDPDcZ4BXwrha6Zc2qsDdHHVWG/lvPufwxz0INiRzA/KF4hwijiKRp1kV0PI8ujKdwfERahS3UTp+dzKkT2Xan+nVbDZqlG9eiLm4H9ykP81G4/yHraeSKzLIIkiXyypEAqROlhKmBqkQTCEaDJgQTiDA1hXMoN/wCdIBYjWSJxMlYBYGcJFpYCMOAkhZwEIBAgyJEK0oRAKgzd7F4GlWxtOnWGZCHbLewZlQsFNuWm0V4H2fq4upkpAaC7MxsiL1J/IamfQ+z/AGIo4OqlV6jVKgJyn5VF1sbL5E7mOIEvUCuFFgAqgZAqgAAdABoIvUS47uh5879IxRyEkEkA6fuY0nDsveUgjwA+srSYjmWM27fGvRc8Oui6kEakkX3vHMKpyhNB47huu/OVDmxGn5GTSbpbQg2EJtMsVpEcwcAyi3Tb9JdDf+cpSswym+nQ22PWTh6wZLi19jbrMt87Be2ohMFVutumntKgWc6EXAPhfWWwo+Y9f5eLhSZt66FcG9xt06z4Z2s4G+FxVRGFlZmqUiPlakzHLby2I8J9x+PrltcjXynmP6k0KbYFmZQzUzTKNzQs6q2vQiK0M156fHSIMpGcsqwk2ytpVoZhBmABaVMu0GTGSjiDtrCNK84AUpOCwpWcFgAwsm0uFkhYBCrL2kqsvljAWWavZ7szUxdSw7lNfnqWJCj7oH2m8IvgeHvWqJTpi7VGCgeJ5nwn2zgvCFwdBKVPXLqz21qVD8z/AM5Wjgp39F+znBqOHpmnh1IF8zO98zNa12J/ARvFISDY0xyDEjfwtrGKtYtuSf54TKFMszDXbT0MrWsSla8057BoUHN9Q1tNRqx29Nozh6z0yADcH7JOglsLUUNrcc9PaN1aRuCgzKd7b+3KZ1yvS9a1/wC7O0MjjTTrKPhSDcajw39ospyG/Ib35eccWppcHxt+YMTAXxL3ysDbpuPTlFuHYkg5WuMxZdRzAuPpeLcWxCq1wRmNiAp19T0me1YuSxJGt7AmwtoJz3zVpP8A13Uwzlp1p6XEVABvcgXsCLnQm386ymGrZB39t7na1v8Ac89kE5AQbjnuOR8xtJR5XPMKW8P46iXpaCF3zbDT/Uze2ShsBidL/wBotryIYEG3W4jPDuJLktsw3A2JOxHhC4zDCph6iEEirTqqdtbqbfWdlZ9q+zz7/C3o+DSDJtIAkzBYQbRhlgXEYAYQRhWEGRBlQiQq6y1pyb/zpAzEsFnFZZRAK2lkWXCS6pGEGnJCwqrH+C8M+PXWmdATdj0Qb28Tt6wD039O+EFW/wCQw+a6IT92/fYeunoZ9DwxLDveOnXp5TJw6imoVQAFAAA2AEfwuI0lGNIx6kbRTB1e/v8ALp7/AOpp4pcy3Gsy6GC7jDd1b4g/yI1/UQhqZmYiIgvxFGSsWFsjEMLa2uO8D6i8aw+NsDuNxfl78j5zQq4XOg8B03EyRTqJewOW5BBBmolKYnfDcwtfOouA2nMqT6zI43j/AIP/AE+4dgttPOx5ftC4RFQFxmFtSFNxby5/jPJ8X4v8aq1T7I0W/JB+u/rObyL+sfF2+Hjm07sa+MWJY6k6k9SYzSBmLh8RVb5QqL1f5j6DaRieJ1EIAqUCfE2J9J5mpl7Htp6QLLZZmcN4ozi1QKCNihuDHmxFhcxTA3s5gSoqAsARtrN6tiNLJqbEgdba2HmdJ82xvHG+JlWolJRz+Zj9LCe67MMTRzs/xCx0a1sygaaDTe87/Gt9S8vzKb+UPiVUksxIsSzEjoSSSJUrNftLRy43EAaWrVNPNr/nM3LLuQuwi9RI6VgHWAJssoVjDiCIjAJWci6wjCQg1iBrJLrThAsuqQNRacItOXCy6rABhZ6/sFhQ3xWvZh8Mf+PeJ+onmAgno+xFTLWccimvow/WOOymOHra5Ki9iZOHxGx2vHGF5kV6126DQWldMbiLRv7eiYMad1IH+9rxDCBgbk319vCEwWIzUivMG3j1ErSrqb2INt+oh9D8b/psYYbg6c9OY6iRXUAEnYb/AKwNNsy+I1H6TL4niMqs2YhUXM2VyMo5giY6VrEWnkHtWCuHJQfMcjsOSH9dvWeOpjS9r2+k9b2a4uMXTqUqgsy3sp+1RJ09RoPaY9bACnUamw+U215jkZw5+dWjp3+N8d0nt5LGcYxDBzTpgimrMbnuiwvaw1Y/SIcPx1XEZiVo1UTKz5abKyZmZbC9jcAA26HrPd0uzhY3pq+v3VNpoYbsdU3yG/8AlkEzXmOKq24nc24eZ4VTKsALMpGZWGzLbbzE9FVGak1uk1afZV73Zqa+VzaM4Ts9TT5nd/AAATMYbzPRT5GOI1t8n4uK4rJTHxVpt8PvULZFDOA4diL3C31vuBpPpXYvC1KWEQM5qkZiWItrmNh7TUr9l6LG4zL4HvfjG8NwwUlIViQbaEC06qVtE8w5MmSlq8T/AF80/qHw0U8XnG2IHxbcww7rfgD6zy+Seq7fcRSriFRLEUFNMsNmctdreWg955iVcoRSBdY0wgmSBE3SBIjjrF3SMwGEqBrCkSijWINECFRZUCFSZaWVZOSXUSbQJwWeh7JYfvVHvbKFXzzE/oJgLPUdmly0HY6BnUf+o/ear2U9PS4TGC4DGCxWBuxtsel4kwuRbfSxH4GbH/JXIthc211UAG+oJMtE8J2jmN9BYNGWwcjppsQdj5/rH24SoOZAATud79dTEqtPNsRtbwjeArldCdOhMW+NKzSv575Arh1NwLW535TxHa3iJqVRT1GXvsLAE690HS5FxfXoJ7jjnGadOmx1JtoFvqel58n/AOUalV6lgMzHQbADSSzTqrfjxu/6b/ZfGZMXSOwZvhm2mjjL+NvafRSiZixVc22YqC1h4z5BTqlWDDdSGHobj8J9WxTEoHU/MFb0Iv8AnJYOtL+VvcS2aTkgay9h1mLhcYdL8tN5pJU0nS4x2tK+UFmMsixAxm0E5nkE6RfEN3HynXK2x1Bym0QfHOI0QKtQLqA9QDxGc2inw498KCNOYb0WZYF0jrU4u6Q2WibrF3SOusAyxkVZJUJrGCs5RrEYywqCBWMUxEFwYQJeTTpxqlSiMEU56bs7VvSKD7LMxHUMBb8DMdKAMZwNQ03uNjoR1E3WdSVo4b9LDU11UZCbi676+MPh0ZRvnJvnDahhyFojVa4H3SVJ97xha9jY6jceHlKxOpEYovD0mCqBhawFgOWlpbF01UXuo9Bf0EyziGAGU6b7295Bxt9wo8rkn3j7T1rhgdqOKhabfDBudC5ttzt5c+k+fcHrkoM240Ntj0M9P2zxd7opsxvmtqVUqdB08/CeQ4bU7otz7pt1E5s3LtwaieG2RefWeB1VfAUWOv8AaCnmbr3T9Vny/B8LqsAWXIDzfQ+2897wfiApUFpKjsFW1xbUk3LepJmcNLRO5Pyb1mIiOz9BwdlJ+n4zQoVXy6Ko82/aY68URT3g6X6qbe4vNTD8UoEd2rT9WAP1nVLjEqCqftIvkt/xkUqD7NUJ9IUV1Pysp8mBhFiCBRGxJ18YhxdkoU2qADNYqvUswsAf5ymheeb7W8RDAUVvdWDN0Hd0H1vFIeMqU7QLJNCrSi7UrTDZYpAVKUbZZQrMgg9KL1Kc0mSLVKcZM5qcoRrHXpQTUdREHKsYSnK0lj1OlpAQth6d47RowWHpx1BHo0LSlhSh1pwhpxhCLdCp0vsen8MJSrAWNiCNd72P6SAsGwI/mw8fCbrMfbMxP0bqdo+ie5sPSYnEO0FQ6LanfTQm/vC4lLOqnXmco8NAIs3DiWvl1Gw5DxJ5man/AAqzEd8yxaiGzM17uCCSdTf8Z3BcUuHDK69+5PdAuwOo15ftNDGYbvZAbkWZvxA/P2mJj6eWoL8xrJ2+MbhWk+9tS9r2U4uMT8RKiCmUyle9c5GuL387e82/g5NFbn8v2T5dJ82w3EXw9QVUF7aMp2dDuv7+E9zw/i1PEUw9I3tuDoyN91hyP0MMV/eOezzY/SeOmnRrgm2x6Hf95d2HNB7bzNq1tswv49D+UPQ4oRof7i/5Hvjybn6y+nPsznX7gHjlE08DWIG4I8iCInRrqwutvHw8xyjdGKYM01bW50A1PkNTrPG41y7s/wB9i3oToJvcVxoClBqW0P8AivP1MxMsnLUEmWDdI61OCNOYMhVpwRpzQelBskAzqiRcpNGrTi9SnMyZCqloELrH2pXghT1gHUKMdRNIGmIxTjgCUUjaraBw1LWaHw9IyDSrDAwPwNYZRA3EzhOMlTA0JTscwtci2ouAL306byuL+IV/t5M3iD9IYCXCx+0l6w87Q4PWuzHKC5uS2pvsbW5aCY3H8PlqBTcEKN+pJ1nsOJY8UaZc6nZVG7N08B4zx9VnqlnqfM3sByA8BJ5snGlfGw/LYeEUOtjKnhNai/xcOxVh02I6EbEeBjWCw53m3Q2nF7zWdw9H0i0akhhe1z/LiKRB+9T1HnlJuPczQpcXpt9v3Vwfa06vgVcaj23gaPDAOfuJePLshPiVk9RxKkjKWJ5FQRb13mqXY7sx82MzMHRAOkJieOUqVQU6uemTsXUhWHUHnLYcl8sy5/Ix0wxH+nTTlQkKPx1B5EdZNpRzgFZRlh7SMsDLFIFqRj5WVdLxBm1acXelNKogEXNIc4gQejAGnrH6gi5GsNAtTMaprF6QtG6QvHAOUFjgGkTw8bUxkmdlkzrwNUyVkGWUTJwsFkPVsIDEO50S3Qkk79ABvKHBnmxJtyAt9bmdWLx/bmyGTNriCXEKJqC+5Go+un1idHAkaEEec3qOFvY3Nt+X6QzUrdD9D+kPI8OMvMTprxvLnDGpjbCp4G0Pg7bc5pZF5i3np+0BVwXeDpbxH7zzsng5a9c/p6dPOw27nX7d/wAaBfBN1I9BNLLp+8pWp3Gk5JxXieaz/HXGSkxxaP6HgsMFvrcwHH1/tHuCsLX+GQCb23W/Pw08I5Qp2t49d5arSzGxGm17iWw1zVtusT/EM84b19bzH9LdhahfDFWsyq7BNzZcoOXXUWJItym1UwQv3TbwOotB4GiKa2UADUmw+ZjuxjJOx/lp7nr7R8o5eDv1n4zwSqYdl3GnUaiCM1+WkTfDhtV0PTkfLpIWw65hWuXfZScVvL5NZfLOdYm9KL1acfdYrUSMSz3pwGTWP1EixpaxEQRI7RWApiHpmMGaRjAi6Q4MAvOlbyREaRLzlpaXPp+s6dOLFv5Sjkya4hB2kc5G5l1Sd0Q5JlTD3At0JEJOSnqfQwop2gSAJBpDpby0P0hBOMRqCl4n1sZb4HiPY/rL2kw2YYw56j2/eXpUtdT9AJa8jNDZ6g5TWEZdJSm0KZNpWmYtXWzXGkYXQzsQtwDCJ5IC4ffRuvI+cEwI3kHQwtR7gX9D+Ujlxb5hXHk1xIDCAqLGyIFqc43USanF6lLWaTpAtS1jYYVMQ9OCQRhFgYiw2aCAlgIjEVoeivNthy6wKCc+MANh7Dl5y+HH7Tueksl/Xg07wOa5gviXMOmk74jTjmdrhZZVkCSs0SVGv88ZaVM68RrAy15SWzRBIMmVvOvA1p0qJIiBymdIUHSK0KnIw2aYmGhryRzHWBzywaGgVrrYzmF18tYbErcXgKRmo6JNJ7icywdEWJEMZ52aPW8w7sU7rALCco1hcs5RrJt6eYppDKsqIWNhMIqytMczsNzFsVir6LoPqfOXxYZvzPSeTJ69dpr4zkvv+n6ylKwIB3P4xdTz9vOdh274PTX6T0IrERqHFMzPMtShqx6Cy+saK6xN1K0g3PNmPrG8PVDWMZCKZe0E4sxPhf6wlJwYmkzpYiRaARadLSIjVkgS1p1oBKyZFpaIKkwiPBzhGDCvLBouDLgxGYU3FosBYwoMrXXW4igKgd7zFoQwfMGXYzi8iPk68M/FDvaURpDyUkNK7edWEvOnQIKsxva5+X84s5nTp6uL8Iefk/KVSdJGHPeE6dNsNvHf9E+QmdQcjJYka9fKdOjJuD5h/wBrflFsCe+0mdF9NfZ4fnKzp0y0kzp06AQZM6dAOlpM6IKGdOnRhKywkzogsu0ux0nTojCaXeROnL5P06MP2G20hTOnTmXf/9k="/>
          <p:cNvSpPr>
            <a:spLocks noChangeAspect="1" noChangeArrowheads="1"/>
          </p:cNvSpPr>
          <p:nvPr/>
        </p:nvSpPr>
        <p:spPr bwMode="auto">
          <a:xfrm>
            <a:off x="1588" y="-1037061"/>
            <a:ext cx="2830625" cy="2152089"/>
          </a:xfrm>
          <a:prstGeom prst="rect">
            <a:avLst/>
          </a:prstGeom>
          <a:noFill/>
          <a:ln w="9525">
            <a:noFill/>
            <a:miter lim="800000"/>
            <a:headEnd/>
            <a:tailEnd/>
          </a:ln>
        </p:spPr>
        <p:txBody>
          <a:bodyPr/>
          <a:lstStyle/>
          <a:p>
            <a:endParaRPr lang="en-US" sz="1799"/>
          </a:p>
        </p:txBody>
      </p:sp>
      <p:pic>
        <p:nvPicPr>
          <p:cNvPr id="69641" name="Picture 12" descr="http://yourcleanroomsupplier.com/images/large/12451715526721115018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65612" y="1600677"/>
            <a:ext cx="3109880" cy="2371107"/>
          </a:xfrm>
          <a:prstGeom prst="rect">
            <a:avLst/>
          </a:prstGeom>
          <a:noFill/>
          <a:ln w="9525">
            <a:noFill/>
            <a:miter lim="800000"/>
            <a:headEnd/>
            <a:tailEnd/>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0812" y="1600677"/>
            <a:ext cx="3109880" cy="2329408"/>
          </a:xfrm>
          <a:prstGeom prst="rect">
            <a:avLst/>
          </a:prstGeom>
          <a:ln>
            <a:noFill/>
          </a:ln>
          <a:effectLst>
            <a:softEdge rad="112500"/>
          </a:effectLst>
        </p:spPr>
      </p:pic>
      <p:pic>
        <p:nvPicPr>
          <p:cNvPr id="10" name="Picture 10">
            <a:extLst>
              <a:ext uri="{FF2B5EF4-FFF2-40B4-BE49-F238E27FC236}">
                <a16:creationId xmlns:a16="http://schemas.microsoft.com/office/drawing/2014/main" id="{637D7E47-A4CE-4060-B24F-F6F6DE7E6DA6}"/>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200899" y="4057988"/>
            <a:ext cx="7543800" cy="2635813"/>
          </a:xfrm>
          <a:prstGeom prst="rect">
            <a:avLst/>
          </a:prstGeom>
          <a:noFill/>
          <a:ln w="9525">
            <a:noFill/>
            <a:miter lim="800000"/>
            <a:headEnd/>
            <a:tailEnd/>
          </a:ln>
        </p:spPr>
      </p:pic>
      <p:sp>
        <p:nvSpPr>
          <p:cNvPr id="11" name="Text Box 16">
            <a:extLst>
              <a:ext uri="{FF2B5EF4-FFF2-40B4-BE49-F238E27FC236}">
                <a16:creationId xmlns:a16="http://schemas.microsoft.com/office/drawing/2014/main" id="{8FB60F61-DA19-4D55-8505-EC711E6F450E}"/>
              </a:ext>
            </a:extLst>
          </p:cNvPr>
          <p:cNvSpPr txBox="1">
            <a:spLocks noChangeArrowheads="1"/>
          </p:cNvSpPr>
          <p:nvPr/>
        </p:nvSpPr>
        <p:spPr bwMode="auto">
          <a:xfrm>
            <a:off x="227012" y="4648200"/>
            <a:ext cx="2853465" cy="1077218"/>
          </a:xfrm>
          <a:prstGeom prst="rect">
            <a:avLst/>
          </a:prstGeom>
          <a:noFill/>
          <a:ln w="9525">
            <a:noFill/>
            <a:miter lim="800000"/>
            <a:headEnd/>
            <a:tailEnd/>
          </a:ln>
        </p:spPr>
        <p:txBody>
          <a:bodyPr wrap="none">
            <a:spAutoFit/>
          </a:bodyPr>
          <a:lstStyle/>
          <a:p>
            <a:r>
              <a:rPr lang="en-US" altLang="ko-KR" sz="3200" b="1" dirty="0" smtClean="0">
                <a:solidFill>
                  <a:schemeClr val="tx2"/>
                </a:solidFill>
                <a:latin typeface="3M Circular TT Bold" panose="020B0804020101010102" pitchFamily="34" charset="0"/>
                <a:cs typeface="3M Circular TT Bold" panose="020B0804020101010102" pitchFamily="34" charset="0"/>
              </a:rPr>
              <a:t>Masker </a:t>
            </a:r>
            <a:r>
              <a:rPr lang="en-US" altLang="ko-KR" sz="3200" b="1" dirty="0" err="1" smtClean="0">
                <a:solidFill>
                  <a:schemeClr val="tx2"/>
                </a:solidFill>
                <a:latin typeface="3M Circular TT Bold" panose="020B0804020101010102" pitchFamily="34" charset="0"/>
                <a:cs typeface="3M Circular TT Bold" panose="020B0804020101010102" pitchFamily="34" charset="0"/>
              </a:rPr>
              <a:t>wajah</a:t>
            </a:r>
            <a:endParaRPr lang="en-US" altLang="ko-KR" sz="3200" b="1" dirty="0" smtClean="0">
              <a:solidFill>
                <a:schemeClr val="tx2"/>
              </a:solidFill>
              <a:latin typeface="3M Circular TT Bold" panose="020B0804020101010102" pitchFamily="34" charset="0"/>
              <a:cs typeface="3M Circular TT Bold" panose="020B0804020101010102" pitchFamily="34" charset="0"/>
            </a:endParaRPr>
          </a:p>
          <a:p>
            <a:r>
              <a:rPr lang="en-US" altLang="ko-KR" sz="3200" b="1" dirty="0" smtClean="0">
                <a:solidFill>
                  <a:schemeClr val="tx2"/>
                </a:solidFill>
                <a:latin typeface="3M Circular TT Bold" panose="020B0804020101010102" pitchFamily="34" charset="0"/>
                <a:cs typeface="3M Circular TT Bold" panose="020B0804020101010102" pitchFamily="34" charset="0"/>
              </a:rPr>
              <a:t>(Face mask)</a:t>
            </a:r>
            <a:endParaRPr lang="en-US" altLang="ko-KR" sz="3200" b="1" dirty="0">
              <a:solidFill>
                <a:schemeClr val="tx2"/>
              </a:solidFill>
              <a:latin typeface="3M Circular TT Bold" panose="020B0804020101010102" pitchFamily="34" charset="0"/>
              <a:cs typeface="3M Circular TT Bold" panose="020B0804020101010102" pitchFamily="34" charset="0"/>
            </a:endParaRPr>
          </a:p>
        </p:txBody>
      </p:sp>
      <p:sp>
        <p:nvSpPr>
          <p:cNvPr id="12" name="Text Box 17">
            <a:extLst>
              <a:ext uri="{FF2B5EF4-FFF2-40B4-BE49-F238E27FC236}">
                <a16:creationId xmlns:a16="http://schemas.microsoft.com/office/drawing/2014/main" id="{3BF6D663-DA21-4FC3-8B1C-94E0DD76B66F}"/>
              </a:ext>
            </a:extLst>
          </p:cNvPr>
          <p:cNvSpPr txBox="1">
            <a:spLocks noChangeArrowheads="1"/>
          </p:cNvSpPr>
          <p:nvPr/>
        </p:nvSpPr>
        <p:spPr bwMode="auto">
          <a:xfrm>
            <a:off x="8939605" y="4800600"/>
            <a:ext cx="2411238" cy="646331"/>
          </a:xfrm>
          <a:prstGeom prst="rect">
            <a:avLst/>
          </a:prstGeom>
          <a:noFill/>
          <a:ln w="9525">
            <a:noFill/>
            <a:miter lim="800000"/>
            <a:headEnd/>
            <a:tailEnd/>
          </a:ln>
        </p:spPr>
        <p:txBody>
          <a:bodyPr wrap="none">
            <a:spAutoFit/>
          </a:bodyPr>
          <a:lstStyle/>
          <a:p>
            <a:r>
              <a:rPr lang="en-US" altLang="ko-KR" sz="3600" b="1" dirty="0">
                <a:solidFill>
                  <a:schemeClr val="tx2"/>
                </a:solidFill>
                <a:latin typeface="3M Circular TT Bold" panose="020B0804020101010102" pitchFamily="34" charset="0"/>
                <a:cs typeface="3M Circular TT Bold" panose="020B0804020101010102" pitchFamily="34" charset="0"/>
              </a:rPr>
              <a:t>Respirator</a:t>
            </a:r>
          </a:p>
        </p:txBody>
      </p:sp>
    </p:spTree>
    <p:extLst>
      <p:ext uri="{BB962C8B-B14F-4D97-AF65-F5344CB8AC3E}">
        <p14:creationId xmlns:p14="http://schemas.microsoft.com/office/powerpoint/2010/main" val="58413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srcRect/>
          <a:stretch>
            <a:fillRect/>
          </a:stretch>
        </p:blipFill>
        <p:spPr bwMode="auto">
          <a:xfrm>
            <a:off x="9208032" y="1905000"/>
            <a:ext cx="2621866" cy="2094954"/>
          </a:xfrm>
          <a:prstGeom prst="rect">
            <a:avLst/>
          </a:prstGeom>
          <a:noFill/>
          <a:ln w="9525">
            <a:noFill/>
            <a:miter lim="800000"/>
            <a:headEnd/>
            <a:tailEnd/>
          </a:ln>
        </p:spPr>
      </p:pic>
      <p:pic>
        <p:nvPicPr>
          <p:cNvPr id="4099" name="Picture 5" descr="mask"/>
          <p:cNvPicPr>
            <a:picLocks noChangeAspect="1" noChangeArrowheads="1"/>
          </p:cNvPicPr>
          <p:nvPr/>
        </p:nvPicPr>
        <p:blipFill>
          <a:blip r:embed="rId3" cstate="print"/>
          <a:srcRect/>
          <a:stretch>
            <a:fillRect/>
          </a:stretch>
        </p:blipFill>
        <p:spPr bwMode="auto">
          <a:xfrm>
            <a:off x="9218612" y="4166201"/>
            <a:ext cx="2600707" cy="2334604"/>
          </a:xfrm>
          <a:prstGeom prst="rect">
            <a:avLst/>
          </a:prstGeom>
          <a:noFill/>
          <a:ln w="9525">
            <a:noFill/>
            <a:miter lim="800000"/>
            <a:headEnd/>
            <a:tailEnd/>
          </a:ln>
        </p:spPr>
      </p:pic>
      <p:sp>
        <p:nvSpPr>
          <p:cNvPr id="4100" name="Text Box 8"/>
          <p:cNvSpPr txBox="1">
            <a:spLocks noChangeArrowheads="1"/>
          </p:cNvSpPr>
          <p:nvPr/>
        </p:nvSpPr>
        <p:spPr bwMode="auto">
          <a:xfrm>
            <a:off x="227012" y="290814"/>
            <a:ext cx="7745342" cy="615553"/>
          </a:xfrm>
          <a:prstGeom prst="rect">
            <a:avLst/>
          </a:prstGeom>
          <a:noFill/>
          <a:ln w="9525">
            <a:noFill/>
            <a:miter lim="800000"/>
            <a:headEnd/>
            <a:tailEnd/>
          </a:ln>
        </p:spPr>
        <p:txBody>
          <a:bodyPr wrap="none">
            <a:spAutoFit/>
          </a:bodyPr>
          <a:lstStyle/>
          <a:p>
            <a:r>
              <a:rPr lang="en-US" altLang="ko-KR" sz="3400" b="1" dirty="0" err="1" smtClean="0">
                <a:solidFill>
                  <a:schemeClr val="tx2"/>
                </a:solidFill>
                <a:latin typeface="3M Circular TT Bold" panose="020B0804020101010102" pitchFamily="34" charset="0"/>
                <a:cs typeface="3M Circular TT Bold" panose="020B0804020101010102" pitchFamily="34" charset="0"/>
              </a:rPr>
              <a:t>Apakah</a:t>
            </a:r>
            <a:r>
              <a:rPr lang="en-US" altLang="ko-KR" sz="3400" b="1" dirty="0" smtClean="0">
                <a:solidFill>
                  <a:schemeClr val="tx2"/>
                </a:solidFill>
                <a:latin typeface="3M Circular TT Bold" panose="020B0804020101010102" pitchFamily="34" charset="0"/>
                <a:cs typeface="3M Circular TT Bold" panose="020B0804020101010102" pitchFamily="34" charset="0"/>
              </a:rPr>
              <a:t> Masker </a:t>
            </a:r>
            <a:r>
              <a:rPr lang="en-US" altLang="ko-KR" sz="3400" b="1" dirty="0" err="1" smtClean="0">
                <a:solidFill>
                  <a:schemeClr val="tx2"/>
                </a:solidFill>
                <a:latin typeface="3M Circular TT Bold" panose="020B0804020101010102" pitchFamily="34" charset="0"/>
                <a:cs typeface="3M Circular TT Bold" panose="020B0804020101010102" pitchFamily="34" charset="0"/>
              </a:rPr>
              <a:t>atau</a:t>
            </a:r>
            <a:r>
              <a:rPr lang="en-US" altLang="ko-KR" sz="3400" b="1" dirty="0" smtClean="0">
                <a:solidFill>
                  <a:schemeClr val="tx2"/>
                </a:solidFill>
                <a:latin typeface="3M Circular TT Bold" panose="020B0804020101010102" pitchFamily="34" charset="0"/>
                <a:cs typeface="3M Circular TT Bold" panose="020B0804020101010102" pitchFamily="34" charset="0"/>
              </a:rPr>
              <a:t> Masker </a:t>
            </a:r>
            <a:r>
              <a:rPr lang="en-US" altLang="ko-KR" sz="3400" b="1" dirty="0" err="1" smtClean="0">
                <a:solidFill>
                  <a:schemeClr val="tx2"/>
                </a:solidFill>
                <a:latin typeface="3M Circular TT Bold" panose="020B0804020101010102" pitchFamily="34" charset="0"/>
                <a:cs typeface="3M Circular TT Bold" panose="020B0804020101010102" pitchFamily="34" charset="0"/>
              </a:rPr>
              <a:t>Bedah</a:t>
            </a:r>
            <a:r>
              <a:rPr lang="en-US" altLang="ko-KR" sz="3400" b="1" dirty="0" smtClean="0">
                <a:solidFill>
                  <a:schemeClr val="tx2"/>
                </a:solidFill>
                <a:latin typeface="3M Circular TT Bold" panose="020B0804020101010102" pitchFamily="34" charset="0"/>
                <a:cs typeface="3M Circular TT Bold" panose="020B0804020101010102" pitchFamily="34" charset="0"/>
              </a:rPr>
              <a:t>?</a:t>
            </a:r>
          </a:p>
        </p:txBody>
      </p:sp>
      <p:sp>
        <p:nvSpPr>
          <p:cNvPr id="4101" name="Rectangle 9"/>
          <p:cNvSpPr>
            <a:spLocks noChangeArrowheads="1"/>
          </p:cNvSpPr>
          <p:nvPr/>
        </p:nvSpPr>
        <p:spPr bwMode="auto">
          <a:xfrm>
            <a:off x="52073" y="1487725"/>
            <a:ext cx="8676220" cy="4580741"/>
          </a:xfrm>
          <a:prstGeom prst="rect">
            <a:avLst/>
          </a:prstGeom>
          <a:noFill/>
          <a:ln w="9525">
            <a:noFill/>
            <a:miter lim="800000"/>
            <a:headEnd/>
            <a:tailEnd/>
          </a:ln>
        </p:spPr>
        <p:txBody>
          <a:bodyPr wrap="square">
            <a:spAutoFit/>
          </a:bodyPr>
          <a:lstStyle/>
          <a:p>
            <a:pPr marL="313188" indent="-313188">
              <a:lnSpc>
                <a:spcPct val="150000"/>
              </a:lnSpc>
              <a:buClr>
                <a:srgbClr val="C00000"/>
              </a:buClr>
              <a:buSzPct val="80000"/>
              <a:buFont typeface="Wingdings" pitchFamily="2" charset="2"/>
              <a:buChar char="v"/>
            </a:pPr>
            <a:r>
              <a:rPr lang="en-GB" altLang="ko-KR" sz="2800" dirty="0" err="1" smtClean="0">
                <a:latin typeface="3M Circular TT Light" panose="020B0404020101020102" pitchFamily="34" charset="0"/>
                <a:cs typeface="3M Circular TT Light" panose="020B0404020101020102" pitchFamily="34" charset="0"/>
              </a:rPr>
              <a:t>Dikenakan</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untuk</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menghindari</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tetesan</a:t>
            </a:r>
            <a:r>
              <a:rPr lang="en-GB" altLang="ko-KR" sz="2800" dirty="0" smtClean="0">
                <a:latin typeface="3M Circular TT Light" panose="020B0404020101020102" pitchFamily="34" charset="0"/>
                <a:cs typeface="3M Circular TT Light" panose="020B0404020101020102" pitchFamily="34" charset="0"/>
              </a:rPr>
              <a:t> air yang </a:t>
            </a:r>
            <a:r>
              <a:rPr lang="en-GB" altLang="ko-KR" sz="2800" dirty="0" err="1" smtClean="0">
                <a:latin typeface="3M Circular TT Light" panose="020B0404020101020102" pitchFamily="34" charset="0"/>
                <a:cs typeface="3M Circular TT Light" panose="020B0404020101020102" pitchFamily="34" charset="0"/>
              </a:rPr>
              <a:t>mungkin</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keluar</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dari</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pengguna</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mengenai</a:t>
            </a:r>
            <a:r>
              <a:rPr lang="en-GB" altLang="ko-KR" sz="2800" dirty="0" smtClean="0">
                <a:latin typeface="3M Circular TT Light" panose="020B0404020101020102" pitchFamily="34" charset="0"/>
                <a:cs typeface="3M Circular TT Light" panose="020B0404020101020102" pitchFamily="34" charset="0"/>
              </a:rPr>
              <a:t> orang lain</a:t>
            </a:r>
          </a:p>
          <a:p>
            <a:pPr marL="313188" indent="-313188">
              <a:lnSpc>
                <a:spcPct val="150000"/>
              </a:lnSpc>
              <a:buClr>
                <a:srgbClr val="C00000"/>
              </a:buClr>
              <a:buSzPct val="80000"/>
              <a:buFont typeface="Wingdings" pitchFamily="2" charset="2"/>
              <a:buChar char="v"/>
            </a:pPr>
            <a:r>
              <a:rPr lang="en-GB" altLang="ko-KR" sz="2800" dirty="0" err="1" smtClean="0">
                <a:latin typeface="3M Circular TT Light" panose="020B0404020101020102" pitchFamily="34" charset="0"/>
                <a:cs typeface="3M Circular TT Light" panose="020B0404020101020102" pitchFamily="34" charset="0"/>
              </a:rPr>
              <a:t>Pada</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umumnya</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tidak</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memiliki</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bahan</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penyaring</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elektrostatis</a:t>
            </a:r>
            <a:r>
              <a:rPr lang="en-GB" altLang="ko-KR" sz="2800" dirty="0">
                <a:latin typeface="3M Circular TT Light" panose="020B0404020101020102" pitchFamily="34" charset="0"/>
                <a:cs typeface="3M Circular TT Light" panose="020B0404020101020102" pitchFamily="34" charset="0"/>
              </a:rPr>
              <a:t> </a:t>
            </a:r>
            <a:r>
              <a:rPr lang="en-GB" altLang="ko-KR" sz="2800" dirty="0" smtClean="0">
                <a:latin typeface="3M Circular TT Light" panose="020B0404020101020102" pitchFamily="34" charset="0"/>
                <a:cs typeface="3M Circular TT Light" panose="020B0404020101020102" pitchFamily="34" charset="0"/>
              </a:rPr>
              <a:t>(</a:t>
            </a:r>
            <a:r>
              <a:rPr lang="en-GB" altLang="ko-KR" sz="2800" i="1" dirty="0" smtClean="0">
                <a:latin typeface="3M Circular TT Light" panose="020B0404020101020102" pitchFamily="34" charset="0"/>
                <a:cs typeface="3M Circular TT Light" panose="020B0404020101020102" pitchFamily="34" charset="0"/>
              </a:rPr>
              <a:t>electrostatically </a:t>
            </a:r>
            <a:r>
              <a:rPr lang="en-GB" altLang="ko-KR" sz="2800" i="1" dirty="0">
                <a:latin typeface="3M Circular TT Light" panose="020B0404020101020102" pitchFamily="34" charset="0"/>
                <a:cs typeface="3M Circular TT Light" panose="020B0404020101020102" pitchFamily="34" charset="0"/>
              </a:rPr>
              <a:t>charged filter </a:t>
            </a:r>
            <a:r>
              <a:rPr lang="en-GB" altLang="ko-KR" sz="2800" i="1" dirty="0" smtClean="0">
                <a:latin typeface="3M Circular TT Light" panose="020B0404020101020102" pitchFamily="34" charset="0"/>
                <a:cs typeface="3M Circular TT Light" panose="020B0404020101020102" pitchFamily="34" charset="0"/>
              </a:rPr>
              <a:t>material</a:t>
            </a:r>
            <a:r>
              <a:rPr lang="en-GB" altLang="ko-KR" sz="2800" dirty="0" smtClean="0">
                <a:latin typeface="3M Circular TT Light" panose="020B0404020101020102" pitchFamily="34" charset="0"/>
                <a:cs typeface="3M Circular TT Light" panose="020B0404020101020102" pitchFamily="34" charset="0"/>
              </a:rPr>
              <a:t>) </a:t>
            </a:r>
            <a:endParaRPr lang="en-GB" altLang="ko-KR" sz="2800" dirty="0">
              <a:latin typeface="3M Circular TT Light" panose="020B0404020101020102" pitchFamily="34" charset="0"/>
              <a:cs typeface="3M Circular TT Light" panose="020B0404020101020102" pitchFamily="34" charset="0"/>
            </a:endParaRPr>
          </a:p>
          <a:p>
            <a:pPr marL="313188" indent="-313188">
              <a:lnSpc>
                <a:spcPct val="150000"/>
              </a:lnSpc>
              <a:buClr>
                <a:srgbClr val="C00000"/>
              </a:buClr>
              <a:buSzPct val="80000"/>
              <a:buFont typeface="Wingdings" pitchFamily="2" charset="2"/>
              <a:buChar char="v"/>
            </a:pPr>
            <a:r>
              <a:rPr lang="en-GB" altLang="ko-KR" sz="2800" dirty="0" err="1" smtClean="0">
                <a:latin typeface="3M Circular TT Light" panose="020B0404020101020102" pitchFamily="34" charset="0"/>
                <a:cs typeface="3M Circular TT Light" panose="020B0404020101020102" pitchFamily="34" charset="0"/>
              </a:rPr>
              <a:t>Kemungkinan</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tidak</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dirancang</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untuk</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menyegel</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dengan</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ketat</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ke</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wajah</a:t>
            </a:r>
            <a:r>
              <a:rPr lang="en-GB" altLang="ko-KR" sz="2800" dirty="0" smtClean="0">
                <a:latin typeface="3M Circular TT Light" panose="020B0404020101020102" pitchFamily="34" charset="0"/>
                <a:cs typeface="3M Circular TT Light" panose="020B0404020101020102" pitchFamily="34" charset="0"/>
              </a:rPr>
              <a:t> </a:t>
            </a:r>
            <a:r>
              <a:rPr lang="mr-IN" altLang="ko-KR" sz="2800" dirty="0" smtClean="0">
                <a:latin typeface="3M Circular TT Light" panose="020B0404020101020102" pitchFamily="34" charset="0"/>
                <a:cs typeface="3M Circular TT Light" panose="020B0404020101020102" pitchFamily="34" charset="0"/>
              </a:rPr>
              <a:t>–</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kebocoran</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udara</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pada</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pinggiran-pinggiran</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biasanya</a:t>
            </a:r>
            <a:r>
              <a:rPr lang="en-GB" altLang="ko-KR" sz="2800" dirty="0" smtClean="0">
                <a:latin typeface="3M Circular TT Light" panose="020B0404020101020102" pitchFamily="34" charset="0"/>
                <a:cs typeface="3M Circular TT Light" panose="020B0404020101020102" pitchFamily="34" charset="0"/>
              </a:rPr>
              <a:t> </a:t>
            </a:r>
            <a:r>
              <a:rPr lang="en-GB" altLang="ko-KR" sz="2800" dirty="0" err="1" smtClean="0">
                <a:latin typeface="3M Circular TT Light" panose="020B0404020101020102" pitchFamily="34" charset="0"/>
                <a:cs typeface="3M Circular TT Light" panose="020B0404020101020102" pitchFamily="34" charset="0"/>
              </a:rPr>
              <a:t>terjadi</a:t>
            </a:r>
            <a:endParaRPr lang="en-GB" altLang="ko-KR" sz="2800" dirty="0" smtClean="0">
              <a:latin typeface="3M Circular TT Light" panose="020B0404020101020102" pitchFamily="34" charset="0"/>
              <a:cs typeface="3M Circular TT Light" panose="020B0404020101020102" pitchFamily="34" charset="0"/>
            </a:endParaRPr>
          </a:p>
        </p:txBody>
      </p:sp>
    </p:spTree>
    <p:extLst>
      <p:ext uri="{BB962C8B-B14F-4D97-AF65-F5344CB8AC3E}">
        <p14:creationId xmlns:p14="http://schemas.microsoft.com/office/powerpoint/2010/main" val="424672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theme/theme1.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World  presentation (widescreen).potx" id="{6FD2C32E-565A-4F51-8C38-826F1B24AA7D}" vid="{06379D18-BA11-4F05-84DF-EB681B68D4FA}"/>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12039</TotalTime>
  <Words>2482</Words>
  <Application>Microsoft Office PowerPoint</Application>
  <PresentationFormat>Custom</PresentationFormat>
  <Paragraphs>284</Paragraphs>
  <Slides>32</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3M Circular TT Bold</vt:lpstr>
      <vt:lpstr>3M Circular TT Light</vt:lpstr>
      <vt:lpstr>Arial</vt:lpstr>
      <vt:lpstr>Arial-Black</vt:lpstr>
      <vt:lpstr>Calibri</vt:lpstr>
      <vt:lpstr>Century Gothic</vt:lpstr>
      <vt:lpstr>굴림</vt:lpstr>
      <vt:lpstr>HY중고딕</vt:lpstr>
      <vt:lpstr>Wingdings</vt:lpstr>
      <vt:lpstr>Wingdings 2</vt:lpstr>
      <vt:lpstr>World Presentation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APAKAH YANG BUKAN Respirator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LANGKAH 1</vt:lpstr>
      <vt:lpstr>LANGKAH 2</vt:lpstr>
      <vt:lpstr>LANGKAH 3</vt:lpstr>
      <vt:lpstr>LANGKAH 4</vt:lpstr>
      <vt:lpstr>LANGKAH 5</vt:lpstr>
      <vt:lpstr>LANGKAH 6</vt:lpstr>
      <vt:lpstr>RINGKASAN </vt:lpstr>
      <vt:lpstr>TERIMA KASIH   ADA PERTANYAAN?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Michael Parham</dc:creator>
  <cp:lastModifiedBy>HORWELL, CLAIRE J.</cp:lastModifiedBy>
  <cp:revision>171</cp:revision>
  <dcterms:created xsi:type="dcterms:W3CDTF">2018-08-20T14:23:28Z</dcterms:created>
  <dcterms:modified xsi:type="dcterms:W3CDTF">2019-01-14T11:05:00Z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